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</p:sldIdLst>
  <p:sldSz cy="5143500" cx="9144000"/>
  <p:notesSz cx="6858000" cy="9144000"/>
  <p:embeddedFontLst>
    <p:embeddedFont>
      <p:font typeface="Manrope"/>
      <p:regular r:id="rId27"/>
      <p:bold r:id="rId28"/>
    </p:embeddedFont>
    <p:embeddedFont>
      <p:font typeface="Assistant"/>
      <p:regular r:id="rId29"/>
      <p:bold r:id="rId30"/>
    </p:embeddedFont>
    <p:embeddedFont>
      <p:font typeface="Sora Light"/>
      <p:regular r:id="rId31"/>
      <p:bold r:id="rId32"/>
    </p:embeddedFont>
    <p:embeddedFont>
      <p:font typeface="Sora"/>
      <p:regular r:id="rId33"/>
      <p:bold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font" Target="fonts/Manrope-bold.fntdata"/><Relationship Id="rId27" Type="http://schemas.openxmlformats.org/officeDocument/2006/relationships/font" Target="fonts/Manrope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Assistant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SoraLight-regular.fntdata"/><Relationship Id="rId30" Type="http://schemas.openxmlformats.org/officeDocument/2006/relationships/font" Target="fonts/Assistant-bold.fntdata"/><Relationship Id="rId11" Type="http://schemas.openxmlformats.org/officeDocument/2006/relationships/slide" Target="slides/slide7.xml"/><Relationship Id="rId33" Type="http://schemas.openxmlformats.org/officeDocument/2006/relationships/font" Target="fonts/Sora-regular.fntdata"/><Relationship Id="rId10" Type="http://schemas.openxmlformats.org/officeDocument/2006/relationships/slide" Target="slides/slide6.xml"/><Relationship Id="rId32" Type="http://schemas.openxmlformats.org/officeDocument/2006/relationships/font" Target="fonts/SoraLight-bold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34" Type="http://schemas.openxmlformats.org/officeDocument/2006/relationships/font" Target="fonts/Sora-bold.fntdata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25ecf16edb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25ecf16edb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2c9f2580670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2c9f2580670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54dda1946d_6_3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54dda1946d_6_3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2cc8525452a_2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2cc8525452a_2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2cc56f540e7_26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2cc56f540e7_26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Adicionar bloco maior máquina isolada com softwares (carla SUmo) e uma especie de api (permite que alguém faça post e gere o que precisamos de forma a que fique mais protegido)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2cc4892a614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2cc4892a614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2cc8525452a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2cc8525452a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2cc8525452a_2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2cc8525452a_2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2cc8525452a_3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2cc8525452a_3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2cbf18b7157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2cbf18b7157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2cc4892a614_1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2cc4892a614_1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Adicionar bloco maior máquina isolada com softwares (carla SUmo) e uma especie de api (permite que alguém faça post e gere o que precisamos de forma a que fique mais protegido)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2c9f258067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2c9f258067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2cbf18b7157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2cbf18b7157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Integração AUTOWARE( veiculos autonomos) (+ imagem) --- explicar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Integrar simulação dos dados reais com os simulados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Containers e problemas relacionados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Colisoes (ja sabemos como ambos interagem temos dados reais/temos dados simulados. Agora temos conflitos como os vamos resolver?)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Integrate simulation of real data with simulated ones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Containers and related issues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Collisions (we already know how both interact, we have real data/we have simulated data.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2cc4892a614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2cc4892a614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2cbf18b7157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2cbf18b7157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d431007ba2_0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d431007ba2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54dda1946d_6_3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54dda1946d_6_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54dda1946d_6_3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54dda1946d_6_3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2cbf18b715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2cbf18b715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184d99d1a72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184d99d1a72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2cbf18b7157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2cbf18b7157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2c9f2580670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2c9f2580670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Adicionar bloco maior máquina isolada com softwares (carla SUmo) e uma especie de api (permite que </a:t>
            </a:r>
            <a:r>
              <a:rPr lang="en"/>
              <a:t>alguém</a:t>
            </a:r>
            <a:r>
              <a:rPr lang="en"/>
              <a:t> faça post e gere o que precisamos de forma a que fique mais protegido)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4.png"/><Relationship Id="rId4" Type="http://schemas.openxmlformats.org/officeDocument/2006/relationships/image" Target="../media/image1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6.png"/><Relationship Id="rId5" Type="http://schemas.openxmlformats.org/officeDocument/2006/relationships/image" Target="../media/image14.png"/><Relationship Id="rId6" Type="http://schemas.openxmlformats.org/officeDocument/2006/relationships/image" Target="../media/image13.png"/><Relationship Id="rId7" Type="http://schemas.openxmlformats.org/officeDocument/2006/relationships/image" Target="../media/image3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2.png"/><Relationship Id="rId4" Type="http://schemas.openxmlformats.org/officeDocument/2006/relationships/image" Target="../media/image9.png"/><Relationship Id="rId5" Type="http://schemas.openxmlformats.org/officeDocument/2006/relationships/image" Target="../media/image3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4.png"/><Relationship Id="rId4" Type="http://schemas.openxmlformats.org/officeDocument/2006/relationships/image" Target="../media/image3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14.png"/><Relationship Id="rId4" Type="http://schemas.openxmlformats.org/officeDocument/2006/relationships/image" Target="../media/image1.png"/><Relationship Id="rId5" Type="http://schemas.openxmlformats.org/officeDocument/2006/relationships/image" Target="../media/image3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6.png"/><Relationship Id="rId4" Type="http://schemas.openxmlformats.org/officeDocument/2006/relationships/image" Target="../media/image2.png"/><Relationship Id="rId5" Type="http://schemas.openxmlformats.org/officeDocument/2006/relationships/image" Target="../media/image3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1.png"/><Relationship Id="rId4" Type="http://schemas.openxmlformats.org/officeDocument/2006/relationships/image" Target="../media/image1.png"/><Relationship Id="rId5" Type="http://schemas.openxmlformats.org/officeDocument/2006/relationships/image" Target="../media/image6.png"/><Relationship Id="rId6" Type="http://schemas.openxmlformats.org/officeDocument/2006/relationships/image" Target="../media/image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bit.ly/3A1uf1Q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Relationship Id="rId5" Type="http://schemas.openxmlformats.org/officeDocument/2006/relationships/image" Target="../media/image8.png"/><Relationship Id="rId6" Type="http://schemas.openxmlformats.org/officeDocument/2006/relationships/image" Target="../media/image3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1.png"/><Relationship Id="rId4" Type="http://schemas.openxmlformats.org/officeDocument/2006/relationships/image" Target="../media/image6.png"/><Relationship Id="rId5" Type="http://schemas.openxmlformats.org/officeDocument/2006/relationships/image" Target="../media/image3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.png"/><Relationship Id="rId4" Type="http://schemas.openxmlformats.org/officeDocument/2006/relationships/image" Target="../media/image5.png"/><Relationship Id="rId5" Type="http://schemas.openxmlformats.org/officeDocument/2006/relationships/image" Target="../media/image2.png"/><Relationship Id="rId6" Type="http://schemas.openxmlformats.org/officeDocument/2006/relationships/image" Target="../media/image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.png"/><Relationship Id="rId5" Type="http://schemas.openxmlformats.org/officeDocument/2006/relationships/image" Target="../media/image3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1009425" y="-642815"/>
            <a:ext cx="11404940" cy="6489505"/>
            <a:chOff x="-1009425" y="-642815"/>
            <a:chExt cx="11404940" cy="6489505"/>
          </a:xfrm>
        </p:grpSpPr>
        <p:sp>
          <p:nvSpPr>
            <p:cNvPr id="10" name="Google Shape;10;p2"/>
            <p:cNvSpPr/>
            <p:nvPr/>
          </p:nvSpPr>
          <p:spPr>
            <a:xfrm>
              <a:off x="7870415" y="842191"/>
              <a:ext cx="2525100" cy="2525100"/>
            </a:xfrm>
            <a:prstGeom prst="ellipse">
              <a:avLst/>
            </a:prstGeom>
            <a:solidFill>
              <a:srgbClr val="FFFFFF">
                <a:alpha val="3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2901450" y="2657990"/>
              <a:ext cx="3188700" cy="3188700"/>
            </a:xfrm>
            <a:prstGeom prst="ellipse">
              <a:avLst/>
            </a:prstGeom>
            <a:solidFill>
              <a:srgbClr val="FFFFFF">
                <a:alpha val="3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-1009425" y="-642815"/>
              <a:ext cx="2442900" cy="2442900"/>
            </a:xfrm>
            <a:prstGeom prst="ellipse">
              <a:avLst/>
            </a:prstGeom>
            <a:solidFill>
              <a:srgbClr val="FFFFFF">
                <a:alpha val="3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" name="Google Shape;13;p2"/>
          <p:cNvSpPr txBox="1"/>
          <p:nvPr>
            <p:ph type="ctrTitle"/>
          </p:nvPr>
        </p:nvSpPr>
        <p:spPr>
          <a:xfrm>
            <a:off x="954475" y="627800"/>
            <a:ext cx="7476300" cy="152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4635700" y="2152900"/>
            <a:ext cx="3693600" cy="383400"/>
          </a:xfrm>
          <a:prstGeom prst="rect">
            <a:avLst/>
          </a:prstGeom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1"/>
          <p:cNvSpPr/>
          <p:nvPr/>
        </p:nvSpPr>
        <p:spPr>
          <a:xfrm>
            <a:off x="6203077" y="-1683029"/>
            <a:ext cx="4430400" cy="4430400"/>
          </a:xfrm>
          <a:prstGeom prst="ellipse">
            <a:avLst/>
          </a:prstGeom>
          <a:solidFill>
            <a:srgbClr val="FFFFFF">
              <a:alpha val="37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1"/>
          <p:cNvSpPr/>
          <p:nvPr/>
        </p:nvSpPr>
        <p:spPr>
          <a:xfrm>
            <a:off x="-1500189" y="604846"/>
            <a:ext cx="4430400" cy="4430400"/>
          </a:xfrm>
          <a:prstGeom prst="ellipse">
            <a:avLst/>
          </a:prstGeom>
          <a:solidFill>
            <a:srgbClr val="FFFFFF">
              <a:alpha val="37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6" name="Google Shape;106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720619" y="2772449"/>
            <a:ext cx="345550" cy="965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698890" y="2880765"/>
            <a:ext cx="393226" cy="109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1"/>
          <p:cNvPicPr preferRelativeResize="0"/>
          <p:nvPr/>
        </p:nvPicPr>
        <p:blipFill rotWithShape="1">
          <a:blip r:embed="rId3">
            <a:alphaModFix/>
          </a:blip>
          <a:srcRect b="44218" l="48988" r="42170" t="0"/>
          <a:stretch/>
        </p:blipFill>
        <p:spPr>
          <a:xfrm>
            <a:off x="5166450" y="2639250"/>
            <a:ext cx="486001" cy="219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1"/>
          <p:cNvPicPr preferRelativeResize="0"/>
          <p:nvPr/>
        </p:nvPicPr>
        <p:blipFill rotWithShape="1">
          <a:blip r:embed="rId3">
            <a:alphaModFix/>
          </a:blip>
          <a:srcRect b="25082" l="0" r="20019" t="0"/>
          <a:stretch/>
        </p:blipFill>
        <p:spPr>
          <a:xfrm>
            <a:off x="5191950" y="2495550"/>
            <a:ext cx="3952051" cy="2647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1"/>
          <p:cNvPicPr preferRelativeResize="0"/>
          <p:nvPr/>
        </p:nvPicPr>
        <p:blipFill rotWithShape="1">
          <a:blip r:embed="rId3">
            <a:alphaModFix/>
          </a:blip>
          <a:srcRect b="33708" l="21054" r="0" t="0"/>
          <a:stretch/>
        </p:blipFill>
        <p:spPr>
          <a:xfrm>
            <a:off x="0" y="2800350"/>
            <a:ext cx="3900677" cy="234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1"/>
          <p:cNvPicPr preferRelativeResize="0"/>
          <p:nvPr/>
        </p:nvPicPr>
        <p:blipFill rotWithShape="1">
          <a:blip r:embed="rId4">
            <a:alphaModFix/>
          </a:blip>
          <a:srcRect b="22220" l="10808" r="10808" t="6513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1"/>
          <p:cNvSpPr txBox="1"/>
          <p:nvPr>
            <p:ph hasCustomPrompt="1" type="title"/>
          </p:nvPr>
        </p:nvSpPr>
        <p:spPr>
          <a:xfrm>
            <a:off x="2298600" y="539500"/>
            <a:ext cx="4546800" cy="109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13" name="Google Shape;113;p11"/>
          <p:cNvSpPr txBox="1"/>
          <p:nvPr>
            <p:ph idx="1" type="subTitle"/>
          </p:nvPr>
        </p:nvSpPr>
        <p:spPr>
          <a:xfrm>
            <a:off x="2642550" y="1790200"/>
            <a:ext cx="3858900" cy="378600"/>
          </a:xfrm>
          <a:prstGeom prst="rect">
            <a:avLst/>
          </a:prstGeom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dk1"/>
        </a:solid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" name="Google Shape;116;p13"/>
          <p:cNvGrpSpPr/>
          <p:nvPr/>
        </p:nvGrpSpPr>
        <p:grpSpPr>
          <a:xfrm>
            <a:off x="-1569728" y="-1557895"/>
            <a:ext cx="12274705" cy="8155867"/>
            <a:chOff x="-1569728" y="-1557895"/>
            <a:chExt cx="12274705" cy="8155867"/>
          </a:xfrm>
        </p:grpSpPr>
        <p:sp>
          <p:nvSpPr>
            <p:cNvPr id="117" name="Google Shape;117;p13"/>
            <p:cNvSpPr/>
            <p:nvPr/>
          </p:nvSpPr>
          <p:spPr>
            <a:xfrm>
              <a:off x="7573276" y="-1557895"/>
              <a:ext cx="3131700" cy="3131700"/>
            </a:xfrm>
            <a:prstGeom prst="ellipse">
              <a:avLst/>
            </a:prstGeom>
            <a:solidFill>
              <a:srgbClr val="FFFFFF">
                <a:alpha val="3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3"/>
            <p:cNvSpPr/>
            <p:nvPr/>
          </p:nvSpPr>
          <p:spPr>
            <a:xfrm>
              <a:off x="-1569728" y="3466273"/>
              <a:ext cx="3131700" cy="3131700"/>
            </a:xfrm>
            <a:prstGeom prst="ellipse">
              <a:avLst/>
            </a:prstGeom>
            <a:solidFill>
              <a:srgbClr val="FFFFFF">
                <a:alpha val="3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" name="Google Shape;119;p1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20" name="Google Shape;120;p13"/>
          <p:cNvSpPr txBox="1"/>
          <p:nvPr>
            <p:ph hasCustomPrompt="1" idx="2" type="title"/>
          </p:nvPr>
        </p:nvSpPr>
        <p:spPr>
          <a:xfrm>
            <a:off x="716625" y="1497438"/>
            <a:ext cx="756600" cy="447600"/>
          </a:xfrm>
          <a:prstGeom prst="rect">
            <a:avLst/>
          </a:prstGeom>
          <a:solidFill>
            <a:srgbClr val="FFFFFF">
              <a:alpha val="8810"/>
            </a:srgbClr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1" name="Google Shape;121;p13"/>
          <p:cNvSpPr txBox="1"/>
          <p:nvPr>
            <p:ph hasCustomPrompt="1" idx="3" type="title"/>
          </p:nvPr>
        </p:nvSpPr>
        <p:spPr>
          <a:xfrm>
            <a:off x="7670800" y="1497434"/>
            <a:ext cx="756600" cy="447600"/>
          </a:xfrm>
          <a:prstGeom prst="rect">
            <a:avLst/>
          </a:prstGeom>
          <a:solidFill>
            <a:srgbClr val="FFFFFF">
              <a:alpha val="8810"/>
            </a:srgbClr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2" name="Google Shape;122;p13"/>
          <p:cNvSpPr txBox="1"/>
          <p:nvPr>
            <p:ph hasCustomPrompt="1" idx="4" type="title"/>
          </p:nvPr>
        </p:nvSpPr>
        <p:spPr>
          <a:xfrm>
            <a:off x="716623" y="2434625"/>
            <a:ext cx="756600" cy="447600"/>
          </a:xfrm>
          <a:prstGeom prst="rect">
            <a:avLst/>
          </a:prstGeom>
          <a:solidFill>
            <a:srgbClr val="FFFFFF">
              <a:alpha val="8810"/>
            </a:srgbClr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3" name="Google Shape;123;p13"/>
          <p:cNvSpPr txBox="1"/>
          <p:nvPr>
            <p:ph hasCustomPrompt="1" idx="5" type="title"/>
          </p:nvPr>
        </p:nvSpPr>
        <p:spPr>
          <a:xfrm>
            <a:off x="7670798" y="2434634"/>
            <a:ext cx="756600" cy="447600"/>
          </a:xfrm>
          <a:prstGeom prst="rect">
            <a:avLst/>
          </a:prstGeom>
          <a:solidFill>
            <a:srgbClr val="FFFFFF">
              <a:alpha val="8810"/>
            </a:srgbClr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4" name="Google Shape;124;p13"/>
          <p:cNvSpPr txBox="1"/>
          <p:nvPr>
            <p:ph hasCustomPrompt="1" idx="6" type="title"/>
          </p:nvPr>
        </p:nvSpPr>
        <p:spPr>
          <a:xfrm>
            <a:off x="716621" y="3371813"/>
            <a:ext cx="756600" cy="447600"/>
          </a:xfrm>
          <a:prstGeom prst="rect">
            <a:avLst/>
          </a:prstGeom>
          <a:solidFill>
            <a:srgbClr val="FFFFFF">
              <a:alpha val="8810"/>
            </a:srgbClr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5" name="Google Shape;125;p13"/>
          <p:cNvSpPr txBox="1"/>
          <p:nvPr>
            <p:ph hasCustomPrompt="1" idx="7" type="title"/>
          </p:nvPr>
        </p:nvSpPr>
        <p:spPr>
          <a:xfrm>
            <a:off x="7670796" y="3371796"/>
            <a:ext cx="756600" cy="447600"/>
          </a:xfrm>
          <a:prstGeom prst="rect">
            <a:avLst/>
          </a:prstGeom>
          <a:solidFill>
            <a:srgbClr val="FFFFFF">
              <a:alpha val="8810"/>
            </a:srgbClr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6" name="Google Shape;126;p13"/>
          <p:cNvSpPr txBox="1"/>
          <p:nvPr>
            <p:ph idx="1" type="subTitle"/>
          </p:nvPr>
        </p:nvSpPr>
        <p:spPr>
          <a:xfrm>
            <a:off x="1625625" y="1497438"/>
            <a:ext cx="2703300" cy="4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19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27" name="Google Shape;127;p13"/>
          <p:cNvSpPr txBox="1"/>
          <p:nvPr>
            <p:ph idx="8" type="subTitle"/>
          </p:nvPr>
        </p:nvSpPr>
        <p:spPr>
          <a:xfrm>
            <a:off x="1625634" y="2434625"/>
            <a:ext cx="2703300" cy="4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19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28" name="Google Shape;128;p13"/>
          <p:cNvSpPr txBox="1"/>
          <p:nvPr>
            <p:ph idx="9" type="subTitle"/>
          </p:nvPr>
        </p:nvSpPr>
        <p:spPr>
          <a:xfrm>
            <a:off x="1625626" y="3371813"/>
            <a:ext cx="2703300" cy="4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19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29" name="Google Shape;129;p13"/>
          <p:cNvSpPr txBox="1"/>
          <p:nvPr>
            <p:ph idx="13" type="subTitle"/>
          </p:nvPr>
        </p:nvSpPr>
        <p:spPr>
          <a:xfrm>
            <a:off x="4815107" y="1497450"/>
            <a:ext cx="2703300" cy="4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19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30" name="Google Shape;130;p13"/>
          <p:cNvSpPr txBox="1"/>
          <p:nvPr>
            <p:ph idx="14" type="subTitle"/>
          </p:nvPr>
        </p:nvSpPr>
        <p:spPr>
          <a:xfrm>
            <a:off x="4815117" y="2434632"/>
            <a:ext cx="2703300" cy="4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19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31" name="Google Shape;131;p13"/>
          <p:cNvSpPr txBox="1"/>
          <p:nvPr>
            <p:ph idx="15" type="subTitle"/>
          </p:nvPr>
        </p:nvSpPr>
        <p:spPr>
          <a:xfrm>
            <a:off x="4815099" y="3371802"/>
            <a:ext cx="2703300" cy="4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19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grpSp>
        <p:nvGrpSpPr>
          <p:cNvPr id="132" name="Google Shape;132;p13"/>
          <p:cNvGrpSpPr/>
          <p:nvPr/>
        </p:nvGrpSpPr>
        <p:grpSpPr>
          <a:xfrm>
            <a:off x="634325" y="4241600"/>
            <a:ext cx="7796700" cy="1093732"/>
            <a:chOff x="634325" y="4241600"/>
            <a:chExt cx="7796700" cy="1093732"/>
          </a:xfrm>
        </p:grpSpPr>
        <p:pic>
          <p:nvPicPr>
            <p:cNvPr id="133" name="Google Shape;133;p13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8121300" y="4241600"/>
              <a:ext cx="309725" cy="8651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4" name="Google Shape;134;p13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2806933" y="4324659"/>
              <a:ext cx="280000" cy="7820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5" name="Google Shape;135;p13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34325" y="4399631"/>
              <a:ext cx="335000" cy="93570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36" name="Google Shape;136;p13"/>
          <p:cNvGrpSpPr/>
          <p:nvPr/>
        </p:nvGrpSpPr>
        <p:grpSpPr>
          <a:xfrm>
            <a:off x="69571" y="3693579"/>
            <a:ext cx="9011635" cy="2933873"/>
            <a:chOff x="69571" y="3693579"/>
            <a:chExt cx="9011635" cy="2933873"/>
          </a:xfrm>
        </p:grpSpPr>
        <p:pic>
          <p:nvPicPr>
            <p:cNvPr id="137" name="Google Shape;137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403679" y="4588076"/>
              <a:ext cx="771315" cy="20393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8" name="Google Shape;138;p1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084512" y="4420326"/>
              <a:ext cx="772600" cy="20393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9" name="Google Shape;139;p1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968376" y="4352101"/>
              <a:ext cx="771972" cy="20393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0" name="Google Shape;140;p13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538931" y="3693579"/>
              <a:ext cx="542274" cy="143474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1" name="Google Shape;141;p1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9571" y="3895625"/>
              <a:ext cx="513391" cy="135629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2" name="Google Shape;142;p13"/>
          <p:cNvGrpSpPr/>
          <p:nvPr/>
        </p:nvGrpSpPr>
        <p:grpSpPr>
          <a:xfrm>
            <a:off x="-1022435" y="4870912"/>
            <a:ext cx="11188876" cy="958388"/>
            <a:chOff x="2" y="4185112"/>
            <a:chExt cx="11188876" cy="958388"/>
          </a:xfrm>
        </p:grpSpPr>
        <p:pic>
          <p:nvPicPr>
            <p:cNvPr id="143" name="Google Shape;143;p13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2" y="4185112"/>
              <a:ext cx="4501801" cy="9583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4" name="Google Shape;144;p13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4377752" y="4185112"/>
              <a:ext cx="4501801" cy="9583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5" name="Google Shape;145;p13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6687077" y="4185112"/>
              <a:ext cx="4501801" cy="95838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" name="Google Shape;147;p14"/>
          <p:cNvGrpSpPr/>
          <p:nvPr/>
        </p:nvGrpSpPr>
        <p:grpSpPr>
          <a:xfrm>
            <a:off x="23354" y="3228401"/>
            <a:ext cx="9080826" cy="2705123"/>
            <a:chOff x="23354" y="3228401"/>
            <a:chExt cx="9080826" cy="2705123"/>
          </a:xfrm>
        </p:grpSpPr>
        <p:pic>
          <p:nvPicPr>
            <p:cNvPr id="148" name="Google Shape;148;p14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8499252" y="3894151"/>
              <a:ext cx="336401" cy="20393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9" name="Google Shape;149;p1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769175" y="3228401"/>
              <a:ext cx="335005" cy="20393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" name="Google Shape;150;p1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3354" y="3717705"/>
              <a:ext cx="616575" cy="163026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1" name="Google Shape;151;p14"/>
          <p:cNvGrpSpPr/>
          <p:nvPr/>
        </p:nvGrpSpPr>
        <p:grpSpPr>
          <a:xfrm>
            <a:off x="-1022435" y="4870912"/>
            <a:ext cx="11188876" cy="958388"/>
            <a:chOff x="2" y="4185112"/>
            <a:chExt cx="11188876" cy="958388"/>
          </a:xfrm>
        </p:grpSpPr>
        <p:pic>
          <p:nvPicPr>
            <p:cNvPr id="152" name="Google Shape;152;p1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" y="4185112"/>
              <a:ext cx="4501801" cy="9583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" name="Google Shape;153;p1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377752" y="4185112"/>
              <a:ext cx="4501801" cy="9583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4" name="Google Shape;154;p1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687077" y="4185112"/>
              <a:ext cx="4501801" cy="95838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5" name="Google Shape;155;p1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ONE_COLUMN_TEXT_1"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5"/>
          <p:cNvSpPr/>
          <p:nvPr/>
        </p:nvSpPr>
        <p:spPr>
          <a:xfrm>
            <a:off x="6659048" y="1215523"/>
            <a:ext cx="3150000" cy="3150000"/>
          </a:xfrm>
          <a:prstGeom prst="ellipse">
            <a:avLst/>
          </a:prstGeom>
          <a:solidFill>
            <a:srgbClr val="FFFFFF">
              <a:alpha val="37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15"/>
          <p:cNvSpPr/>
          <p:nvPr/>
        </p:nvSpPr>
        <p:spPr>
          <a:xfrm>
            <a:off x="-936176" y="-397551"/>
            <a:ext cx="1874100" cy="1874100"/>
          </a:xfrm>
          <a:prstGeom prst="ellipse">
            <a:avLst/>
          </a:prstGeom>
          <a:solidFill>
            <a:srgbClr val="FFFFFF">
              <a:alpha val="37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9" name="Google Shape;159;p15"/>
          <p:cNvGrpSpPr/>
          <p:nvPr/>
        </p:nvGrpSpPr>
        <p:grpSpPr>
          <a:xfrm>
            <a:off x="-1022448" y="4185112"/>
            <a:ext cx="11188876" cy="958388"/>
            <a:chOff x="2" y="4185112"/>
            <a:chExt cx="11188876" cy="958388"/>
          </a:xfrm>
        </p:grpSpPr>
        <p:pic>
          <p:nvPicPr>
            <p:cNvPr id="160" name="Google Shape;160;p15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2" y="4185112"/>
              <a:ext cx="4501801" cy="9583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1" name="Google Shape;161;p15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4377752" y="4185112"/>
              <a:ext cx="4501801" cy="9583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2" name="Google Shape;162;p15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687077" y="4185112"/>
              <a:ext cx="4501801" cy="95838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3" name="Google Shape;163;p15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64" name="Google Shape;164;p15"/>
          <p:cNvSpPr txBox="1"/>
          <p:nvPr>
            <p:ph idx="1" type="subTitle"/>
          </p:nvPr>
        </p:nvSpPr>
        <p:spPr>
          <a:xfrm>
            <a:off x="713225" y="1113650"/>
            <a:ext cx="7717500" cy="117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ONE_COLUMN_TEXT_1_1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6"/>
          <p:cNvSpPr/>
          <p:nvPr/>
        </p:nvSpPr>
        <p:spPr>
          <a:xfrm>
            <a:off x="7012751" y="-28124"/>
            <a:ext cx="4410000" cy="4410000"/>
          </a:xfrm>
          <a:prstGeom prst="ellipse">
            <a:avLst/>
          </a:prstGeom>
          <a:solidFill>
            <a:srgbClr val="FFFFFF">
              <a:alpha val="37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16"/>
          <p:cNvSpPr/>
          <p:nvPr/>
        </p:nvSpPr>
        <p:spPr>
          <a:xfrm>
            <a:off x="-1727178" y="2247521"/>
            <a:ext cx="3538500" cy="3538500"/>
          </a:xfrm>
          <a:prstGeom prst="ellipse">
            <a:avLst/>
          </a:prstGeom>
          <a:solidFill>
            <a:srgbClr val="FFFFFF">
              <a:alpha val="37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16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69" name="Google Shape;169;p16"/>
          <p:cNvSpPr txBox="1"/>
          <p:nvPr>
            <p:ph idx="1" type="subTitle"/>
          </p:nvPr>
        </p:nvSpPr>
        <p:spPr>
          <a:xfrm>
            <a:off x="713225" y="1113650"/>
            <a:ext cx="7717500" cy="25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/>
        </p:txBody>
      </p:sp>
      <p:grpSp>
        <p:nvGrpSpPr>
          <p:cNvPr id="170" name="Google Shape;170;p16"/>
          <p:cNvGrpSpPr/>
          <p:nvPr/>
        </p:nvGrpSpPr>
        <p:grpSpPr>
          <a:xfrm>
            <a:off x="-1022435" y="4870912"/>
            <a:ext cx="11188876" cy="958388"/>
            <a:chOff x="2" y="4185112"/>
            <a:chExt cx="11188876" cy="958388"/>
          </a:xfrm>
        </p:grpSpPr>
        <p:pic>
          <p:nvPicPr>
            <p:cNvPr id="171" name="Google Shape;171;p1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2" y="4185112"/>
              <a:ext cx="4501801" cy="9583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2" name="Google Shape;172;p1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4377752" y="4185112"/>
              <a:ext cx="4501801" cy="9583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3" name="Google Shape;173;p1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687077" y="4185112"/>
              <a:ext cx="4501801" cy="95838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76" name="Google Shape;176;p17"/>
          <p:cNvSpPr txBox="1"/>
          <p:nvPr>
            <p:ph idx="1" type="subTitle"/>
          </p:nvPr>
        </p:nvSpPr>
        <p:spPr>
          <a:xfrm>
            <a:off x="713225" y="2192073"/>
            <a:ext cx="2305500" cy="15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77" name="Google Shape;177;p17"/>
          <p:cNvSpPr txBox="1"/>
          <p:nvPr>
            <p:ph idx="2" type="subTitle"/>
          </p:nvPr>
        </p:nvSpPr>
        <p:spPr>
          <a:xfrm>
            <a:off x="3419253" y="2192073"/>
            <a:ext cx="2305500" cy="15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78" name="Google Shape;178;p17"/>
          <p:cNvSpPr txBox="1"/>
          <p:nvPr>
            <p:ph idx="3" type="subTitle"/>
          </p:nvPr>
        </p:nvSpPr>
        <p:spPr>
          <a:xfrm>
            <a:off x="6125264" y="2192073"/>
            <a:ext cx="2305500" cy="15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79" name="Google Shape;179;p17"/>
          <p:cNvSpPr txBox="1"/>
          <p:nvPr>
            <p:ph idx="4" type="subTitle"/>
          </p:nvPr>
        </p:nvSpPr>
        <p:spPr>
          <a:xfrm>
            <a:off x="713225" y="1812875"/>
            <a:ext cx="2305500" cy="37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19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80" name="Google Shape;180;p17"/>
          <p:cNvSpPr txBox="1"/>
          <p:nvPr>
            <p:ph idx="5" type="subTitle"/>
          </p:nvPr>
        </p:nvSpPr>
        <p:spPr>
          <a:xfrm>
            <a:off x="3419257" y="1812875"/>
            <a:ext cx="2305500" cy="37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19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81" name="Google Shape;181;p17"/>
          <p:cNvSpPr txBox="1"/>
          <p:nvPr>
            <p:ph idx="6" type="subTitle"/>
          </p:nvPr>
        </p:nvSpPr>
        <p:spPr>
          <a:xfrm>
            <a:off x="6125264" y="1812875"/>
            <a:ext cx="2305500" cy="37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19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82" name="Google Shape;182;p17"/>
          <p:cNvSpPr/>
          <p:nvPr/>
        </p:nvSpPr>
        <p:spPr>
          <a:xfrm>
            <a:off x="7896777" y="3497302"/>
            <a:ext cx="1762500" cy="1762500"/>
          </a:xfrm>
          <a:prstGeom prst="ellipse">
            <a:avLst/>
          </a:prstGeom>
          <a:solidFill>
            <a:srgbClr val="FFFFFF">
              <a:alpha val="37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17"/>
          <p:cNvSpPr/>
          <p:nvPr/>
        </p:nvSpPr>
        <p:spPr>
          <a:xfrm>
            <a:off x="-1755619" y="799758"/>
            <a:ext cx="2442900" cy="2442900"/>
          </a:xfrm>
          <a:prstGeom prst="ellipse">
            <a:avLst/>
          </a:prstGeom>
          <a:solidFill>
            <a:srgbClr val="FFFFFF">
              <a:alpha val="37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17"/>
          <p:cNvSpPr/>
          <p:nvPr/>
        </p:nvSpPr>
        <p:spPr>
          <a:xfrm>
            <a:off x="7095250" y="-640250"/>
            <a:ext cx="1294800" cy="1294800"/>
          </a:xfrm>
          <a:prstGeom prst="ellipse">
            <a:avLst/>
          </a:prstGeom>
          <a:solidFill>
            <a:srgbClr val="FFFFFF">
              <a:alpha val="37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5" name="Google Shape;185;p17"/>
          <p:cNvGrpSpPr/>
          <p:nvPr/>
        </p:nvGrpSpPr>
        <p:grpSpPr>
          <a:xfrm>
            <a:off x="-1022435" y="3895325"/>
            <a:ext cx="11188876" cy="1933975"/>
            <a:chOff x="-1022435" y="3895325"/>
            <a:chExt cx="11188876" cy="1933975"/>
          </a:xfrm>
        </p:grpSpPr>
        <p:pic>
          <p:nvPicPr>
            <p:cNvPr id="186" name="Google Shape;186;p17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771875" y="4279750"/>
              <a:ext cx="262900" cy="734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7" name="Google Shape;187;p1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98648" y="3895325"/>
              <a:ext cx="611325" cy="16150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88" name="Google Shape;188;p17"/>
            <p:cNvGrpSpPr/>
            <p:nvPr/>
          </p:nvGrpSpPr>
          <p:grpSpPr>
            <a:xfrm>
              <a:off x="-1022435" y="4870912"/>
              <a:ext cx="11188876" cy="958388"/>
              <a:chOff x="2" y="4185112"/>
              <a:chExt cx="11188876" cy="958388"/>
            </a:xfrm>
          </p:grpSpPr>
          <p:pic>
            <p:nvPicPr>
              <p:cNvPr id="189" name="Google Shape;189;p17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2" y="4185112"/>
                <a:ext cx="4501801" cy="95838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90" name="Google Shape;190;p17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4377752" y="4185112"/>
                <a:ext cx="4501801" cy="95838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91" name="Google Shape;191;p17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6687077" y="4185112"/>
                <a:ext cx="4501801" cy="95838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6_1"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3" name="Google Shape;193;p18"/>
          <p:cNvGrpSpPr/>
          <p:nvPr/>
        </p:nvGrpSpPr>
        <p:grpSpPr>
          <a:xfrm>
            <a:off x="-663876" y="-974152"/>
            <a:ext cx="9980082" cy="6949160"/>
            <a:chOff x="-663876" y="-974152"/>
            <a:chExt cx="9980082" cy="6949160"/>
          </a:xfrm>
        </p:grpSpPr>
        <p:sp>
          <p:nvSpPr>
            <p:cNvPr id="194" name="Google Shape;194;p18"/>
            <p:cNvSpPr/>
            <p:nvPr/>
          </p:nvSpPr>
          <p:spPr>
            <a:xfrm>
              <a:off x="-663876" y="-974152"/>
              <a:ext cx="2899800" cy="2899800"/>
            </a:xfrm>
            <a:prstGeom prst="ellipse">
              <a:avLst/>
            </a:prstGeom>
            <a:solidFill>
              <a:srgbClr val="FFFFFF">
                <a:alpha val="3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8"/>
            <p:cNvSpPr/>
            <p:nvPr/>
          </p:nvSpPr>
          <p:spPr>
            <a:xfrm>
              <a:off x="6873306" y="3532108"/>
              <a:ext cx="2442900" cy="2442900"/>
            </a:xfrm>
            <a:prstGeom prst="ellipse">
              <a:avLst/>
            </a:prstGeom>
            <a:solidFill>
              <a:srgbClr val="FFFFFF">
                <a:alpha val="3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6" name="Google Shape;196;p18"/>
          <p:cNvGrpSpPr/>
          <p:nvPr/>
        </p:nvGrpSpPr>
        <p:grpSpPr>
          <a:xfrm>
            <a:off x="14000" y="3157676"/>
            <a:ext cx="9066249" cy="2047847"/>
            <a:chOff x="14000" y="3157676"/>
            <a:chExt cx="9066249" cy="2047847"/>
          </a:xfrm>
        </p:grpSpPr>
        <p:pic>
          <p:nvPicPr>
            <p:cNvPr id="197" name="Google Shape;197;p18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8512049" y="3157676"/>
              <a:ext cx="568200" cy="20393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8" name="Google Shape;198;p1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4000" y="3572700"/>
              <a:ext cx="514650" cy="13596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9" name="Google Shape;199;p1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97640" y="3942525"/>
              <a:ext cx="351926" cy="126299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00" name="Google Shape;200;p18"/>
          <p:cNvGrpSpPr/>
          <p:nvPr/>
        </p:nvGrpSpPr>
        <p:grpSpPr>
          <a:xfrm>
            <a:off x="-1022435" y="4870912"/>
            <a:ext cx="11188876" cy="958388"/>
            <a:chOff x="2" y="4185112"/>
            <a:chExt cx="11188876" cy="958388"/>
          </a:xfrm>
        </p:grpSpPr>
        <p:pic>
          <p:nvPicPr>
            <p:cNvPr id="201" name="Google Shape;201;p1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" y="4185112"/>
              <a:ext cx="4501801" cy="9583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2" name="Google Shape;202;p1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377752" y="4185112"/>
              <a:ext cx="4501801" cy="9583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3" name="Google Shape;203;p1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687077" y="4185112"/>
              <a:ext cx="4501801" cy="95838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04" name="Google Shape;204;p1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05" name="Google Shape;205;p18"/>
          <p:cNvSpPr txBox="1"/>
          <p:nvPr>
            <p:ph idx="1" type="subTitle"/>
          </p:nvPr>
        </p:nvSpPr>
        <p:spPr>
          <a:xfrm>
            <a:off x="3616375" y="2588876"/>
            <a:ext cx="4814400" cy="68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" name="Google Shape;206;p18"/>
          <p:cNvSpPr txBox="1"/>
          <p:nvPr>
            <p:ph idx="2" type="subTitle"/>
          </p:nvPr>
        </p:nvSpPr>
        <p:spPr>
          <a:xfrm>
            <a:off x="3616375" y="1610575"/>
            <a:ext cx="4814400" cy="68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7" name="Google Shape;207;p18"/>
          <p:cNvSpPr txBox="1"/>
          <p:nvPr>
            <p:ph idx="3" type="subTitle"/>
          </p:nvPr>
        </p:nvSpPr>
        <p:spPr>
          <a:xfrm>
            <a:off x="3616375" y="3668675"/>
            <a:ext cx="4814400" cy="68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8" name="Google Shape;208;p18"/>
          <p:cNvSpPr txBox="1"/>
          <p:nvPr>
            <p:ph idx="4" type="subTitle"/>
          </p:nvPr>
        </p:nvSpPr>
        <p:spPr>
          <a:xfrm>
            <a:off x="3616375" y="3376175"/>
            <a:ext cx="1783800" cy="292500"/>
          </a:xfrm>
          <a:prstGeom prst="rect">
            <a:avLst/>
          </a:prstGeom>
          <a:solidFill>
            <a:schemeClr val="accent4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18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209" name="Google Shape;209;p18"/>
          <p:cNvSpPr txBox="1"/>
          <p:nvPr>
            <p:ph idx="5" type="subTitle"/>
          </p:nvPr>
        </p:nvSpPr>
        <p:spPr>
          <a:xfrm>
            <a:off x="3616375" y="2296375"/>
            <a:ext cx="1783800" cy="292500"/>
          </a:xfrm>
          <a:prstGeom prst="rect">
            <a:avLst/>
          </a:prstGeom>
          <a:solidFill>
            <a:schemeClr val="accent5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18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210" name="Google Shape;210;p18"/>
          <p:cNvSpPr txBox="1"/>
          <p:nvPr>
            <p:ph idx="6" type="subTitle"/>
          </p:nvPr>
        </p:nvSpPr>
        <p:spPr>
          <a:xfrm>
            <a:off x="3616375" y="1318075"/>
            <a:ext cx="1783800" cy="292500"/>
          </a:xfrm>
          <a:prstGeom prst="rect">
            <a:avLst/>
          </a:prstGeom>
          <a:solidFill>
            <a:schemeClr val="accent6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18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3" name="Google Shape;213;p19"/>
          <p:cNvSpPr txBox="1"/>
          <p:nvPr>
            <p:ph idx="1" type="subTitle"/>
          </p:nvPr>
        </p:nvSpPr>
        <p:spPr>
          <a:xfrm>
            <a:off x="1011975" y="1696038"/>
            <a:ext cx="3015300" cy="103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14" name="Google Shape;214;p19"/>
          <p:cNvSpPr txBox="1"/>
          <p:nvPr>
            <p:ph idx="2" type="subTitle"/>
          </p:nvPr>
        </p:nvSpPr>
        <p:spPr>
          <a:xfrm>
            <a:off x="5116728" y="1696038"/>
            <a:ext cx="3015300" cy="103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15" name="Google Shape;215;p19"/>
          <p:cNvSpPr txBox="1"/>
          <p:nvPr>
            <p:ph idx="3" type="subTitle"/>
          </p:nvPr>
        </p:nvSpPr>
        <p:spPr>
          <a:xfrm>
            <a:off x="1011975" y="3258613"/>
            <a:ext cx="3015300" cy="103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16" name="Google Shape;216;p19"/>
          <p:cNvSpPr txBox="1"/>
          <p:nvPr>
            <p:ph idx="4" type="subTitle"/>
          </p:nvPr>
        </p:nvSpPr>
        <p:spPr>
          <a:xfrm>
            <a:off x="5116728" y="3258613"/>
            <a:ext cx="3015300" cy="103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17" name="Google Shape;217;p19"/>
          <p:cNvSpPr txBox="1"/>
          <p:nvPr>
            <p:ph idx="5" type="subTitle"/>
          </p:nvPr>
        </p:nvSpPr>
        <p:spPr>
          <a:xfrm>
            <a:off x="1011976" y="1324438"/>
            <a:ext cx="3015300" cy="37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19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218" name="Google Shape;218;p19"/>
          <p:cNvSpPr txBox="1"/>
          <p:nvPr>
            <p:ph idx="6" type="subTitle"/>
          </p:nvPr>
        </p:nvSpPr>
        <p:spPr>
          <a:xfrm>
            <a:off x="1011976" y="2887038"/>
            <a:ext cx="3015300" cy="37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19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219" name="Google Shape;219;p19"/>
          <p:cNvSpPr txBox="1"/>
          <p:nvPr>
            <p:ph idx="7" type="subTitle"/>
          </p:nvPr>
        </p:nvSpPr>
        <p:spPr>
          <a:xfrm>
            <a:off x="5116705" y="1324438"/>
            <a:ext cx="3015300" cy="37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19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220" name="Google Shape;220;p19"/>
          <p:cNvSpPr txBox="1"/>
          <p:nvPr>
            <p:ph idx="8" type="subTitle"/>
          </p:nvPr>
        </p:nvSpPr>
        <p:spPr>
          <a:xfrm>
            <a:off x="5116705" y="2887038"/>
            <a:ext cx="3015300" cy="37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19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grpSp>
        <p:nvGrpSpPr>
          <p:cNvPr id="221" name="Google Shape;221;p19"/>
          <p:cNvGrpSpPr/>
          <p:nvPr/>
        </p:nvGrpSpPr>
        <p:grpSpPr>
          <a:xfrm>
            <a:off x="-1455001" y="-701000"/>
            <a:ext cx="11619357" cy="5817775"/>
            <a:chOff x="-1455001" y="-701000"/>
            <a:chExt cx="11619357" cy="5817775"/>
          </a:xfrm>
        </p:grpSpPr>
        <p:sp>
          <p:nvSpPr>
            <p:cNvPr id="222" name="Google Shape;222;p19"/>
            <p:cNvSpPr/>
            <p:nvPr/>
          </p:nvSpPr>
          <p:spPr>
            <a:xfrm>
              <a:off x="-1455001" y="1778663"/>
              <a:ext cx="2331300" cy="2331300"/>
            </a:xfrm>
            <a:prstGeom prst="ellipse">
              <a:avLst/>
            </a:prstGeom>
            <a:solidFill>
              <a:srgbClr val="FFFFFF">
                <a:alpha val="3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9"/>
            <p:cNvSpPr/>
            <p:nvPr/>
          </p:nvSpPr>
          <p:spPr>
            <a:xfrm>
              <a:off x="8124957" y="3077375"/>
              <a:ext cx="2039400" cy="2039400"/>
            </a:xfrm>
            <a:prstGeom prst="ellipse">
              <a:avLst/>
            </a:prstGeom>
            <a:solidFill>
              <a:srgbClr val="FFFFFF">
                <a:alpha val="3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19"/>
            <p:cNvSpPr/>
            <p:nvPr/>
          </p:nvSpPr>
          <p:spPr>
            <a:xfrm>
              <a:off x="5859250" y="-701000"/>
              <a:ext cx="1240500" cy="1240500"/>
            </a:xfrm>
            <a:prstGeom prst="ellipse">
              <a:avLst/>
            </a:prstGeom>
            <a:solidFill>
              <a:srgbClr val="FFFFFF">
                <a:alpha val="3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5" name="Google Shape;225;p19"/>
          <p:cNvGrpSpPr/>
          <p:nvPr/>
        </p:nvGrpSpPr>
        <p:grpSpPr>
          <a:xfrm>
            <a:off x="-1022435" y="3455326"/>
            <a:ext cx="11188876" cy="2373974"/>
            <a:chOff x="-1022435" y="3455326"/>
            <a:chExt cx="11188876" cy="2373974"/>
          </a:xfrm>
        </p:grpSpPr>
        <p:grpSp>
          <p:nvGrpSpPr>
            <p:cNvPr id="226" name="Google Shape;226;p19"/>
            <p:cNvGrpSpPr/>
            <p:nvPr/>
          </p:nvGrpSpPr>
          <p:grpSpPr>
            <a:xfrm>
              <a:off x="8354572" y="3455326"/>
              <a:ext cx="719669" cy="2039373"/>
              <a:chOff x="8354572" y="3455326"/>
              <a:chExt cx="719669" cy="2039373"/>
            </a:xfrm>
          </p:grpSpPr>
          <p:pic>
            <p:nvPicPr>
              <p:cNvPr id="227" name="Google Shape;227;p19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8727558" y="3528308"/>
                <a:ext cx="335000" cy="93569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28" name="Google Shape;228;p19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8653241" y="3856238"/>
                <a:ext cx="421000" cy="111128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29" name="Google Shape;229;p19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8354572" y="3455326"/>
                <a:ext cx="335005" cy="203937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30" name="Google Shape;230;p19"/>
            <p:cNvGrpSpPr/>
            <p:nvPr/>
          </p:nvGrpSpPr>
          <p:grpSpPr>
            <a:xfrm>
              <a:off x="-1022435" y="4870912"/>
              <a:ext cx="11188876" cy="958388"/>
              <a:chOff x="2" y="4185112"/>
              <a:chExt cx="11188876" cy="958388"/>
            </a:xfrm>
          </p:grpSpPr>
          <p:pic>
            <p:nvPicPr>
              <p:cNvPr id="231" name="Google Shape;231;p19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2" y="4185112"/>
                <a:ext cx="4501801" cy="95838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32" name="Google Shape;232;p19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4377752" y="4185112"/>
                <a:ext cx="4501801" cy="95838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33" name="Google Shape;233;p19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6687077" y="4185112"/>
                <a:ext cx="4501801" cy="95838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0"/>
          <p:cNvSpPr/>
          <p:nvPr/>
        </p:nvSpPr>
        <p:spPr>
          <a:xfrm>
            <a:off x="8337623" y="2389325"/>
            <a:ext cx="2157600" cy="2157600"/>
          </a:xfrm>
          <a:prstGeom prst="ellipse">
            <a:avLst/>
          </a:prstGeom>
          <a:solidFill>
            <a:srgbClr val="FFFFFF">
              <a:alpha val="37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20"/>
          <p:cNvSpPr/>
          <p:nvPr/>
        </p:nvSpPr>
        <p:spPr>
          <a:xfrm>
            <a:off x="-434349" y="-455723"/>
            <a:ext cx="1827000" cy="1827000"/>
          </a:xfrm>
          <a:prstGeom prst="ellipse">
            <a:avLst/>
          </a:prstGeom>
          <a:solidFill>
            <a:srgbClr val="FFFFFF">
              <a:alpha val="37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2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8" name="Google Shape;238;p20"/>
          <p:cNvSpPr txBox="1"/>
          <p:nvPr>
            <p:ph idx="1" type="subTitle"/>
          </p:nvPr>
        </p:nvSpPr>
        <p:spPr>
          <a:xfrm>
            <a:off x="723900" y="1710150"/>
            <a:ext cx="1986000" cy="104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39" name="Google Shape;239;p20"/>
          <p:cNvSpPr txBox="1"/>
          <p:nvPr>
            <p:ph idx="2" type="subTitle"/>
          </p:nvPr>
        </p:nvSpPr>
        <p:spPr>
          <a:xfrm>
            <a:off x="3579006" y="1710159"/>
            <a:ext cx="1986000" cy="104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40" name="Google Shape;240;p20"/>
          <p:cNvSpPr txBox="1"/>
          <p:nvPr>
            <p:ph idx="3" type="subTitle"/>
          </p:nvPr>
        </p:nvSpPr>
        <p:spPr>
          <a:xfrm>
            <a:off x="723900" y="3498800"/>
            <a:ext cx="1986000" cy="104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41" name="Google Shape;241;p20"/>
          <p:cNvSpPr txBox="1"/>
          <p:nvPr>
            <p:ph idx="4" type="subTitle"/>
          </p:nvPr>
        </p:nvSpPr>
        <p:spPr>
          <a:xfrm>
            <a:off x="3579004" y="3498800"/>
            <a:ext cx="1986000" cy="104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42" name="Google Shape;242;p20"/>
          <p:cNvSpPr txBox="1"/>
          <p:nvPr>
            <p:ph idx="5" type="subTitle"/>
          </p:nvPr>
        </p:nvSpPr>
        <p:spPr>
          <a:xfrm>
            <a:off x="6430399" y="1710159"/>
            <a:ext cx="1986000" cy="104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43" name="Google Shape;243;p20"/>
          <p:cNvSpPr txBox="1"/>
          <p:nvPr>
            <p:ph idx="6" type="subTitle"/>
          </p:nvPr>
        </p:nvSpPr>
        <p:spPr>
          <a:xfrm>
            <a:off x="6430397" y="3498800"/>
            <a:ext cx="1986000" cy="104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44" name="Google Shape;244;p20"/>
          <p:cNvSpPr txBox="1"/>
          <p:nvPr>
            <p:ph idx="7" type="subTitle"/>
          </p:nvPr>
        </p:nvSpPr>
        <p:spPr>
          <a:xfrm>
            <a:off x="731700" y="1066569"/>
            <a:ext cx="1978200" cy="646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18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245" name="Google Shape;245;p20"/>
          <p:cNvSpPr txBox="1"/>
          <p:nvPr>
            <p:ph idx="8" type="subTitle"/>
          </p:nvPr>
        </p:nvSpPr>
        <p:spPr>
          <a:xfrm>
            <a:off x="3582906" y="1066578"/>
            <a:ext cx="1978200" cy="646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18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246" name="Google Shape;246;p20"/>
          <p:cNvSpPr txBox="1"/>
          <p:nvPr>
            <p:ph idx="9" type="subTitle"/>
          </p:nvPr>
        </p:nvSpPr>
        <p:spPr>
          <a:xfrm>
            <a:off x="6434299" y="1066578"/>
            <a:ext cx="1978200" cy="646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18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247" name="Google Shape;247;p20"/>
          <p:cNvSpPr txBox="1"/>
          <p:nvPr>
            <p:ph idx="13" type="subTitle"/>
          </p:nvPr>
        </p:nvSpPr>
        <p:spPr>
          <a:xfrm>
            <a:off x="723900" y="2851975"/>
            <a:ext cx="1986000" cy="646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18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248" name="Google Shape;248;p20"/>
          <p:cNvSpPr txBox="1"/>
          <p:nvPr>
            <p:ph idx="14" type="subTitle"/>
          </p:nvPr>
        </p:nvSpPr>
        <p:spPr>
          <a:xfrm>
            <a:off x="3582909" y="2851975"/>
            <a:ext cx="1978200" cy="646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18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249" name="Google Shape;249;p20"/>
          <p:cNvSpPr txBox="1"/>
          <p:nvPr>
            <p:ph idx="15" type="subTitle"/>
          </p:nvPr>
        </p:nvSpPr>
        <p:spPr>
          <a:xfrm>
            <a:off x="6434299" y="2851975"/>
            <a:ext cx="1978200" cy="646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18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pic>
        <p:nvPicPr>
          <p:cNvPr id="250" name="Google Shape;250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00700" y="3447217"/>
            <a:ext cx="254550" cy="71098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1" name="Google Shape;251;p20"/>
          <p:cNvGrpSpPr/>
          <p:nvPr/>
        </p:nvGrpSpPr>
        <p:grpSpPr>
          <a:xfrm>
            <a:off x="44776" y="3574972"/>
            <a:ext cx="9040551" cy="2076606"/>
            <a:chOff x="44776" y="3574972"/>
            <a:chExt cx="9040551" cy="2076606"/>
          </a:xfrm>
        </p:grpSpPr>
        <p:pic>
          <p:nvPicPr>
            <p:cNvPr id="252" name="Google Shape;252;p2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88750" y="4108353"/>
              <a:ext cx="254562" cy="15432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3" name="Google Shape;253;p2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4776" y="3666429"/>
              <a:ext cx="383275" cy="13755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4" name="Google Shape;254;p2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500690" y="3574972"/>
              <a:ext cx="584638" cy="15432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55" name="Google Shape;255;p20"/>
          <p:cNvGrpSpPr/>
          <p:nvPr/>
        </p:nvGrpSpPr>
        <p:grpSpPr>
          <a:xfrm>
            <a:off x="-1022435" y="4870912"/>
            <a:ext cx="11188876" cy="958388"/>
            <a:chOff x="2" y="4185112"/>
            <a:chExt cx="11188876" cy="958388"/>
          </a:xfrm>
        </p:grpSpPr>
        <p:pic>
          <p:nvPicPr>
            <p:cNvPr id="256" name="Google Shape;256;p2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" y="4185112"/>
              <a:ext cx="4501801" cy="9583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7" name="Google Shape;257;p2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377752" y="4185112"/>
              <a:ext cx="4501801" cy="9583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8" name="Google Shape;258;p2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687077" y="4185112"/>
              <a:ext cx="4501801" cy="95838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oogle Shape;16;p3"/>
          <p:cNvGrpSpPr/>
          <p:nvPr/>
        </p:nvGrpSpPr>
        <p:grpSpPr>
          <a:xfrm>
            <a:off x="72340" y="2740754"/>
            <a:ext cx="8922735" cy="1663696"/>
            <a:chOff x="72340" y="2664554"/>
            <a:chExt cx="8922735" cy="1663696"/>
          </a:xfrm>
        </p:grpSpPr>
        <p:pic>
          <p:nvPicPr>
            <p:cNvPr id="17" name="Google Shape;17;p3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8546775" y="2664554"/>
              <a:ext cx="448300" cy="12520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" name="Google Shape;18;p3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5036350" y="2919521"/>
              <a:ext cx="382100" cy="106720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" name="Google Shape;19;p3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72340" y="3076150"/>
              <a:ext cx="448300" cy="12521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0" name="Google Shape;20;p3"/>
          <p:cNvGrpSpPr/>
          <p:nvPr/>
        </p:nvGrpSpPr>
        <p:grpSpPr>
          <a:xfrm>
            <a:off x="13150" y="2952750"/>
            <a:ext cx="9117698" cy="2190750"/>
            <a:chOff x="13150" y="2952750"/>
            <a:chExt cx="9117698" cy="2190750"/>
          </a:xfrm>
        </p:grpSpPr>
        <p:pic>
          <p:nvPicPr>
            <p:cNvPr id="21" name="Google Shape;21;p3"/>
            <p:cNvPicPr preferRelativeResize="0"/>
            <p:nvPr/>
          </p:nvPicPr>
          <p:blipFill rotWithShape="1">
            <a:blip r:embed="rId3">
              <a:alphaModFix/>
            </a:blip>
            <a:srcRect b="39544" l="0" r="0" t="0"/>
            <a:stretch/>
          </p:blipFill>
          <p:spPr>
            <a:xfrm>
              <a:off x="4447625" y="3118200"/>
              <a:ext cx="4683223" cy="2025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" name="Google Shape;22;p3"/>
            <p:cNvPicPr preferRelativeResize="0"/>
            <p:nvPr/>
          </p:nvPicPr>
          <p:blipFill rotWithShape="1">
            <a:blip r:embed="rId3">
              <a:alphaModFix/>
            </a:blip>
            <a:srcRect b="34606" l="0" r="0" t="0"/>
            <a:stretch/>
          </p:blipFill>
          <p:spPr>
            <a:xfrm>
              <a:off x="13150" y="2952750"/>
              <a:ext cx="4683223" cy="21907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3" name="Google Shape;23;p3"/>
          <p:cNvSpPr/>
          <p:nvPr/>
        </p:nvSpPr>
        <p:spPr>
          <a:xfrm>
            <a:off x="6691796" y="-1501056"/>
            <a:ext cx="4248600" cy="4248600"/>
          </a:xfrm>
          <a:prstGeom prst="ellipse">
            <a:avLst/>
          </a:prstGeom>
          <a:solidFill>
            <a:srgbClr val="FFFFFF">
              <a:alpha val="37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3"/>
          <p:cNvSpPr/>
          <p:nvPr/>
        </p:nvSpPr>
        <p:spPr>
          <a:xfrm>
            <a:off x="-1129229" y="1688319"/>
            <a:ext cx="4248600" cy="4248600"/>
          </a:xfrm>
          <a:prstGeom prst="ellipse">
            <a:avLst/>
          </a:prstGeom>
          <a:solidFill>
            <a:srgbClr val="FFFFFF">
              <a:alpha val="37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" name="Google Shape;25;p3"/>
          <p:cNvSpPr txBox="1"/>
          <p:nvPr>
            <p:ph type="title"/>
          </p:nvPr>
        </p:nvSpPr>
        <p:spPr>
          <a:xfrm>
            <a:off x="2568900" y="1570475"/>
            <a:ext cx="4006200" cy="73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6" name="Google Shape;26;p3"/>
          <p:cNvSpPr txBox="1"/>
          <p:nvPr>
            <p:ph hasCustomPrompt="1" idx="2" type="title"/>
          </p:nvPr>
        </p:nvSpPr>
        <p:spPr>
          <a:xfrm>
            <a:off x="3954150" y="539502"/>
            <a:ext cx="1235700" cy="841800"/>
          </a:xfrm>
          <a:prstGeom prst="rect">
            <a:avLst/>
          </a:prstGeom>
          <a:solidFill>
            <a:srgbClr val="FFFFFF">
              <a:alpha val="8810"/>
            </a:srgbClr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pic>
        <p:nvPicPr>
          <p:cNvPr id="27" name="Google Shape;27;p3"/>
          <p:cNvPicPr preferRelativeResize="0"/>
          <p:nvPr/>
        </p:nvPicPr>
        <p:blipFill rotWithShape="1">
          <a:blip r:embed="rId4">
            <a:alphaModFix/>
          </a:blip>
          <a:srcRect b="24290" l="9549" r="9314" t="5588"/>
          <a:stretch/>
        </p:blipFill>
        <p:spPr>
          <a:xfrm>
            <a:off x="13150" y="0"/>
            <a:ext cx="914400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1"/>
          <p:cNvSpPr/>
          <p:nvPr/>
        </p:nvSpPr>
        <p:spPr>
          <a:xfrm>
            <a:off x="4874612" y="566775"/>
            <a:ext cx="5174100" cy="5174400"/>
          </a:xfrm>
          <a:prstGeom prst="ellipse">
            <a:avLst/>
          </a:prstGeom>
          <a:solidFill>
            <a:srgbClr val="FFFFFF">
              <a:alpha val="37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21"/>
          <p:cNvSpPr/>
          <p:nvPr/>
        </p:nvSpPr>
        <p:spPr>
          <a:xfrm>
            <a:off x="-1669402" y="-1628278"/>
            <a:ext cx="3372300" cy="3372300"/>
          </a:xfrm>
          <a:prstGeom prst="ellipse">
            <a:avLst/>
          </a:prstGeom>
          <a:solidFill>
            <a:srgbClr val="FFFFFF">
              <a:alpha val="37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21"/>
          <p:cNvSpPr/>
          <p:nvPr/>
        </p:nvSpPr>
        <p:spPr>
          <a:xfrm>
            <a:off x="2572806" y="4238498"/>
            <a:ext cx="2442900" cy="2442900"/>
          </a:xfrm>
          <a:prstGeom prst="ellipse">
            <a:avLst/>
          </a:prstGeom>
          <a:solidFill>
            <a:srgbClr val="FFFFFF">
              <a:alpha val="37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21"/>
          <p:cNvSpPr txBox="1"/>
          <p:nvPr>
            <p:ph hasCustomPrompt="1" type="title"/>
          </p:nvPr>
        </p:nvSpPr>
        <p:spPr>
          <a:xfrm>
            <a:off x="713213" y="3464921"/>
            <a:ext cx="3492600" cy="768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4" name="Google Shape;264;p21"/>
          <p:cNvSpPr txBox="1"/>
          <p:nvPr>
            <p:ph idx="1" type="subTitle"/>
          </p:nvPr>
        </p:nvSpPr>
        <p:spPr>
          <a:xfrm>
            <a:off x="713225" y="4239575"/>
            <a:ext cx="3303300" cy="338400"/>
          </a:xfrm>
          <a:prstGeom prst="rect">
            <a:avLst/>
          </a:prstGeom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65" name="Google Shape;265;p21"/>
          <p:cNvSpPr txBox="1"/>
          <p:nvPr>
            <p:ph hasCustomPrompt="1" idx="2" type="title"/>
          </p:nvPr>
        </p:nvSpPr>
        <p:spPr>
          <a:xfrm>
            <a:off x="713225" y="513485"/>
            <a:ext cx="3492600" cy="768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6" name="Google Shape;266;p21"/>
          <p:cNvSpPr txBox="1"/>
          <p:nvPr>
            <p:ph idx="3" type="subTitle"/>
          </p:nvPr>
        </p:nvSpPr>
        <p:spPr>
          <a:xfrm>
            <a:off x="713225" y="1288425"/>
            <a:ext cx="3303300" cy="338400"/>
          </a:xfrm>
          <a:prstGeom prst="rect">
            <a:avLst/>
          </a:prstGeom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67" name="Google Shape;267;p21"/>
          <p:cNvSpPr txBox="1"/>
          <p:nvPr>
            <p:ph hasCustomPrompt="1" idx="4" type="title"/>
          </p:nvPr>
        </p:nvSpPr>
        <p:spPr>
          <a:xfrm>
            <a:off x="713213" y="1989346"/>
            <a:ext cx="3492600" cy="768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8" name="Google Shape;268;p21"/>
          <p:cNvSpPr txBox="1"/>
          <p:nvPr>
            <p:ph idx="5" type="subTitle"/>
          </p:nvPr>
        </p:nvSpPr>
        <p:spPr>
          <a:xfrm>
            <a:off x="713225" y="2763998"/>
            <a:ext cx="3303300" cy="338400"/>
          </a:xfrm>
          <a:prstGeom prst="rect">
            <a:avLst/>
          </a:prstGeom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grpSp>
        <p:nvGrpSpPr>
          <p:cNvPr id="269" name="Google Shape;269;p21"/>
          <p:cNvGrpSpPr/>
          <p:nvPr/>
        </p:nvGrpSpPr>
        <p:grpSpPr>
          <a:xfrm>
            <a:off x="-1022435" y="4829212"/>
            <a:ext cx="11188876" cy="958388"/>
            <a:chOff x="2" y="4185112"/>
            <a:chExt cx="11188876" cy="958388"/>
          </a:xfrm>
        </p:grpSpPr>
        <p:pic>
          <p:nvPicPr>
            <p:cNvPr id="270" name="Google Shape;270;p21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2" y="4185112"/>
              <a:ext cx="4501801" cy="9583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1" name="Google Shape;271;p21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4377752" y="4185112"/>
              <a:ext cx="4501801" cy="9583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2" name="Google Shape;272;p21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687077" y="4185112"/>
              <a:ext cx="4501801" cy="95838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2"/>
          <p:cNvSpPr/>
          <p:nvPr/>
        </p:nvSpPr>
        <p:spPr>
          <a:xfrm>
            <a:off x="-1217675" y="-1073292"/>
            <a:ext cx="2442900" cy="2442900"/>
          </a:xfrm>
          <a:prstGeom prst="ellipse">
            <a:avLst/>
          </a:prstGeom>
          <a:solidFill>
            <a:srgbClr val="FFFFFF">
              <a:alpha val="37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22"/>
          <p:cNvSpPr/>
          <p:nvPr/>
        </p:nvSpPr>
        <p:spPr>
          <a:xfrm>
            <a:off x="4358818" y="1245516"/>
            <a:ext cx="5233500" cy="5233500"/>
          </a:xfrm>
          <a:prstGeom prst="ellipse">
            <a:avLst/>
          </a:prstGeom>
          <a:solidFill>
            <a:srgbClr val="FFFFFF">
              <a:alpha val="37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22"/>
          <p:cNvSpPr txBox="1"/>
          <p:nvPr>
            <p:ph type="title"/>
          </p:nvPr>
        </p:nvSpPr>
        <p:spPr>
          <a:xfrm>
            <a:off x="713219" y="539500"/>
            <a:ext cx="3747300" cy="105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6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77" name="Google Shape;277;p22"/>
          <p:cNvSpPr txBox="1"/>
          <p:nvPr>
            <p:ph idx="1" type="subTitle"/>
          </p:nvPr>
        </p:nvSpPr>
        <p:spPr>
          <a:xfrm>
            <a:off x="713272" y="1674400"/>
            <a:ext cx="3512700" cy="9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78" name="Google Shape;278;p22"/>
          <p:cNvSpPr txBox="1"/>
          <p:nvPr/>
        </p:nvSpPr>
        <p:spPr>
          <a:xfrm>
            <a:off x="713250" y="3641900"/>
            <a:ext cx="3512700" cy="6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CREDITS:</a:t>
            </a:r>
            <a:r>
              <a:rPr lang="en" sz="10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 This presentation template was created by </a:t>
            </a:r>
            <a:r>
              <a:rPr b="1" lang="en" sz="1000" u="sng">
                <a:solidFill>
                  <a:schemeClr val="hlink"/>
                </a:solidFill>
                <a:latin typeface="Manrope"/>
                <a:ea typeface="Manrope"/>
                <a:cs typeface="Manrope"/>
                <a:sym typeface="Manrope"/>
                <a:hlinkClick r:id="rId2"/>
              </a:rPr>
              <a:t>Slidesgo</a:t>
            </a:r>
            <a:r>
              <a:rPr lang="en" sz="10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, and includes icons by </a:t>
            </a:r>
            <a:r>
              <a:rPr b="1" lang="en" sz="1000" u="sng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, and infographics &amp; images by </a:t>
            </a:r>
            <a:r>
              <a:rPr b="1" lang="en" sz="1000" u="sng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000" u="sng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 </a:t>
            </a:r>
            <a:endParaRPr b="1" sz="1000" u="sng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pic>
        <p:nvPicPr>
          <p:cNvPr id="279" name="Google Shape;279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1950" y="3676737"/>
            <a:ext cx="427550" cy="11941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0" name="Google Shape;280;p22"/>
          <p:cNvGrpSpPr/>
          <p:nvPr/>
        </p:nvGrpSpPr>
        <p:grpSpPr>
          <a:xfrm>
            <a:off x="-1022435" y="4870912"/>
            <a:ext cx="11188876" cy="958388"/>
            <a:chOff x="2" y="4185112"/>
            <a:chExt cx="11188876" cy="958388"/>
          </a:xfrm>
        </p:grpSpPr>
        <p:pic>
          <p:nvPicPr>
            <p:cNvPr id="281" name="Google Shape;281;p2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" y="4185112"/>
              <a:ext cx="4501801" cy="9583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2" name="Google Shape;282;p2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377752" y="4185112"/>
              <a:ext cx="4501801" cy="9583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3" name="Google Shape;283;p2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687077" y="4185112"/>
              <a:ext cx="4501801" cy="95838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bg>
      <p:bgPr>
        <a:solidFill>
          <a:schemeClr val="accent3"/>
        </a:solidFill>
      </p:bgPr>
    </p:bg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23"/>
          <p:cNvSpPr/>
          <p:nvPr/>
        </p:nvSpPr>
        <p:spPr>
          <a:xfrm>
            <a:off x="-1711300" y="2571750"/>
            <a:ext cx="3159600" cy="3159600"/>
          </a:xfrm>
          <a:prstGeom prst="ellipse">
            <a:avLst/>
          </a:prstGeom>
          <a:solidFill>
            <a:srgbClr val="FFFFFF">
              <a:alpha val="37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23"/>
          <p:cNvSpPr/>
          <p:nvPr/>
        </p:nvSpPr>
        <p:spPr>
          <a:xfrm>
            <a:off x="7798200" y="1582025"/>
            <a:ext cx="2457600" cy="2457600"/>
          </a:xfrm>
          <a:prstGeom prst="ellipse">
            <a:avLst/>
          </a:prstGeom>
          <a:solidFill>
            <a:srgbClr val="FFFFFF">
              <a:alpha val="37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23"/>
          <p:cNvSpPr/>
          <p:nvPr/>
        </p:nvSpPr>
        <p:spPr>
          <a:xfrm>
            <a:off x="2992213" y="-2389075"/>
            <a:ext cx="3159600" cy="3159600"/>
          </a:xfrm>
          <a:prstGeom prst="ellipse">
            <a:avLst/>
          </a:prstGeom>
          <a:solidFill>
            <a:srgbClr val="FFFFFF">
              <a:alpha val="37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8" name="Google Shape;288;p23"/>
          <p:cNvGrpSpPr/>
          <p:nvPr/>
        </p:nvGrpSpPr>
        <p:grpSpPr>
          <a:xfrm>
            <a:off x="44776" y="3574972"/>
            <a:ext cx="9040551" cy="2076606"/>
            <a:chOff x="44776" y="3574972"/>
            <a:chExt cx="9040551" cy="2076606"/>
          </a:xfrm>
        </p:grpSpPr>
        <p:pic>
          <p:nvPicPr>
            <p:cNvPr id="289" name="Google Shape;289;p23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8303500" y="3832390"/>
              <a:ext cx="254562" cy="15432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0" name="Google Shape;290;p23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388750" y="4108353"/>
              <a:ext cx="254562" cy="15432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1" name="Google Shape;291;p2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4776" y="3666429"/>
              <a:ext cx="383275" cy="13755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2" name="Google Shape;292;p2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500690" y="3574972"/>
              <a:ext cx="584638" cy="15432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93" name="Google Shape;293;p23"/>
          <p:cNvGrpSpPr/>
          <p:nvPr/>
        </p:nvGrpSpPr>
        <p:grpSpPr>
          <a:xfrm>
            <a:off x="-1022435" y="4870912"/>
            <a:ext cx="11188876" cy="958388"/>
            <a:chOff x="2" y="4185112"/>
            <a:chExt cx="11188876" cy="958388"/>
          </a:xfrm>
        </p:grpSpPr>
        <p:pic>
          <p:nvPicPr>
            <p:cNvPr id="294" name="Google Shape;294;p2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" y="4185112"/>
              <a:ext cx="4501801" cy="9583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5" name="Google Shape;295;p2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377752" y="4185112"/>
              <a:ext cx="4501801" cy="9583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6" name="Google Shape;296;p2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687077" y="4185112"/>
              <a:ext cx="4501801" cy="95838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24"/>
          <p:cNvSpPr/>
          <p:nvPr/>
        </p:nvSpPr>
        <p:spPr>
          <a:xfrm>
            <a:off x="-258696" y="3499258"/>
            <a:ext cx="2094900" cy="2094900"/>
          </a:xfrm>
          <a:prstGeom prst="ellipse">
            <a:avLst/>
          </a:prstGeom>
          <a:solidFill>
            <a:srgbClr val="FFFFFF">
              <a:alpha val="37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24"/>
          <p:cNvSpPr/>
          <p:nvPr/>
        </p:nvSpPr>
        <p:spPr>
          <a:xfrm>
            <a:off x="7566199" y="1117123"/>
            <a:ext cx="2571900" cy="2571900"/>
          </a:xfrm>
          <a:prstGeom prst="ellipse">
            <a:avLst/>
          </a:prstGeom>
          <a:solidFill>
            <a:srgbClr val="FFFFFF">
              <a:alpha val="37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24"/>
          <p:cNvSpPr/>
          <p:nvPr/>
        </p:nvSpPr>
        <p:spPr>
          <a:xfrm>
            <a:off x="2851800" y="-1987349"/>
            <a:ext cx="3440400" cy="3440400"/>
          </a:xfrm>
          <a:prstGeom prst="ellipse">
            <a:avLst/>
          </a:prstGeom>
          <a:solidFill>
            <a:srgbClr val="FFFFFF">
              <a:alpha val="37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4"/>
          <p:cNvGrpSpPr/>
          <p:nvPr/>
        </p:nvGrpSpPr>
        <p:grpSpPr>
          <a:xfrm>
            <a:off x="-1229025" y="-1208090"/>
            <a:ext cx="11593825" cy="7566938"/>
            <a:chOff x="-1229025" y="-1208090"/>
            <a:chExt cx="11593825" cy="7566938"/>
          </a:xfrm>
        </p:grpSpPr>
        <p:sp>
          <p:nvSpPr>
            <p:cNvPr id="30" name="Google Shape;30;p4"/>
            <p:cNvSpPr/>
            <p:nvPr/>
          </p:nvSpPr>
          <p:spPr>
            <a:xfrm>
              <a:off x="547425" y="3915948"/>
              <a:ext cx="2442900" cy="2442900"/>
            </a:xfrm>
            <a:prstGeom prst="ellipse">
              <a:avLst/>
            </a:prstGeom>
            <a:solidFill>
              <a:srgbClr val="FFFFFF">
                <a:alpha val="3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>
              <a:off x="7921900" y="1405073"/>
              <a:ext cx="2442900" cy="2442900"/>
            </a:xfrm>
            <a:prstGeom prst="ellipse">
              <a:avLst/>
            </a:prstGeom>
            <a:solidFill>
              <a:srgbClr val="FFFFFF">
                <a:alpha val="3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-1229025" y="-1208090"/>
              <a:ext cx="2442900" cy="2442900"/>
            </a:xfrm>
            <a:prstGeom prst="ellipse">
              <a:avLst/>
            </a:prstGeom>
            <a:solidFill>
              <a:srgbClr val="FFFFFF">
                <a:alpha val="37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" name="Google Shape;33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4" name="Google Shape;34;p4"/>
          <p:cNvSpPr txBox="1"/>
          <p:nvPr>
            <p:ph idx="1" type="subTitle"/>
          </p:nvPr>
        </p:nvSpPr>
        <p:spPr>
          <a:xfrm>
            <a:off x="2074050" y="1207475"/>
            <a:ext cx="4995900" cy="35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pic>
        <p:nvPicPr>
          <p:cNvPr id="35" name="Google Shape;35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9078" y="4001116"/>
            <a:ext cx="335000" cy="93570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" name="Google Shape;36;p4"/>
          <p:cNvGrpSpPr/>
          <p:nvPr/>
        </p:nvGrpSpPr>
        <p:grpSpPr>
          <a:xfrm>
            <a:off x="22100" y="3422401"/>
            <a:ext cx="9097209" cy="2858349"/>
            <a:chOff x="22100" y="3422401"/>
            <a:chExt cx="9097209" cy="2858349"/>
          </a:xfrm>
        </p:grpSpPr>
        <p:pic>
          <p:nvPicPr>
            <p:cNvPr id="37" name="Google Shape;37;p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551066" y="3588927"/>
              <a:ext cx="568243" cy="20393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" name="Google Shape;38;p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51491" y="4241376"/>
              <a:ext cx="771972" cy="20393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" name="Google Shape;39;p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2100" y="3422401"/>
              <a:ext cx="335005" cy="203937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0" name="Google Shape;40;p4"/>
          <p:cNvGrpSpPr/>
          <p:nvPr/>
        </p:nvGrpSpPr>
        <p:grpSpPr>
          <a:xfrm>
            <a:off x="-1022435" y="4870912"/>
            <a:ext cx="11188876" cy="958388"/>
            <a:chOff x="2" y="4185112"/>
            <a:chExt cx="11188876" cy="958388"/>
          </a:xfrm>
        </p:grpSpPr>
        <p:pic>
          <p:nvPicPr>
            <p:cNvPr id="41" name="Google Shape;41;p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" y="4185112"/>
              <a:ext cx="4501801" cy="9583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" name="Google Shape;42;p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377752" y="4185112"/>
              <a:ext cx="4501801" cy="9583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" name="Google Shape;43;p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687077" y="4185112"/>
              <a:ext cx="4501801" cy="95838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5"/>
          <p:cNvSpPr/>
          <p:nvPr/>
        </p:nvSpPr>
        <p:spPr>
          <a:xfrm>
            <a:off x="8148638" y="539498"/>
            <a:ext cx="2004300" cy="2004300"/>
          </a:xfrm>
          <a:prstGeom prst="ellipse">
            <a:avLst/>
          </a:prstGeom>
          <a:solidFill>
            <a:srgbClr val="FFFFFF">
              <a:alpha val="37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5"/>
          <p:cNvSpPr/>
          <p:nvPr/>
        </p:nvSpPr>
        <p:spPr>
          <a:xfrm>
            <a:off x="4327543" y="4285388"/>
            <a:ext cx="2442900" cy="2442900"/>
          </a:xfrm>
          <a:prstGeom prst="ellipse">
            <a:avLst/>
          </a:prstGeom>
          <a:solidFill>
            <a:srgbClr val="FFFFFF">
              <a:alpha val="37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5"/>
          <p:cNvSpPr/>
          <p:nvPr/>
        </p:nvSpPr>
        <p:spPr>
          <a:xfrm>
            <a:off x="-723000" y="-220100"/>
            <a:ext cx="1519200" cy="1519200"/>
          </a:xfrm>
          <a:prstGeom prst="ellipse">
            <a:avLst/>
          </a:prstGeom>
          <a:solidFill>
            <a:srgbClr val="FFFFFF">
              <a:alpha val="37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9" name="Google Shape;49;p5"/>
          <p:cNvSpPr txBox="1"/>
          <p:nvPr>
            <p:ph idx="1" type="subTitle"/>
          </p:nvPr>
        </p:nvSpPr>
        <p:spPr>
          <a:xfrm>
            <a:off x="4923249" y="2192075"/>
            <a:ext cx="2505600" cy="161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0" name="Google Shape;50;p5"/>
          <p:cNvSpPr txBox="1"/>
          <p:nvPr>
            <p:ph idx="2" type="subTitle"/>
          </p:nvPr>
        </p:nvSpPr>
        <p:spPr>
          <a:xfrm>
            <a:off x="1715375" y="2192075"/>
            <a:ext cx="2505600" cy="161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1" name="Google Shape;51;p5"/>
          <p:cNvSpPr txBox="1"/>
          <p:nvPr>
            <p:ph idx="3" type="subTitle"/>
          </p:nvPr>
        </p:nvSpPr>
        <p:spPr>
          <a:xfrm>
            <a:off x="1715375" y="1812879"/>
            <a:ext cx="2505600" cy="37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19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52" name="Google Shape;52;p5"/>
          <p:cNvSpPr txBox="1"/>
          <p:nvPr>
            <p:ph idx="4" type="subTitle"/>
          </p:nvPr>
        </p:nvSpPr>
        <p:spPr>
          <a:xfrm>
            <a:off x="4923250" y="1812879"/>
            <a:ext cx="2505600" cy="37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19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grpSp>
        <p:nvGrpSpPr>
          <p:cNvPr id="53" name="Google Shape;53;p5"/>
          <p:cNvGrpSpPr/>
          <p:nvPr/>
        </p:nvGrpSpPr>
        <p:grpSpPr>
          <a:xfrm>
            <a:off x="-1022435" y="3808775"/>
            <a:ext cx="11188876" cy="2020525"/>
            <a:chOff x="-1022435" y="3808775"/>
            <a:chExt cx="11188876" cy="2020525"/>
          </a:xfrm>
        </p:grpSpPr>
        <p:grpSp>
          <p:nvGrpSpPr>
            <p:cNvPr id="54" name="Google Shape;54;p5"/>
            <p:cNvGrpSpPr/>
            <p:nvPr/>
          </p:nvGrpSpPr>
          <p:grpSpPr>
            <a:xfrm>
              <a:off x="7798525" y="3808775"/>
              <a:ext cx="1265675" cy="1229625"/>
              <a:chOff x="7798525" y="3808775"/>
              <a:chExt cx="1265675" cy="1229625"/>
            </a:xfrm>
          </p:grpSpPr>
          <p:pic>
            <p:nvPicPr>
              <p:cNvPr id="55" name="Google Shape;55;p5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8659975" y="3808775"/>
                <a:ext cx="404225" cy="112907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6" name="Google Shape;56;p5"/>
              <p:cNvPicPr preferRelativeResize="0"/>
              <p:nvPr/>
            </p:nvPicPr>
            <p:blipFill rotWithShape="1">
              <a:blip r:embed="rId3">
                <a:alphaModFix/>
              </a:blip>
              <a:srcRect b="61795" l="49210" r="20198" t="0"/>
              <a:stretch/>
            </p:blipFill>
            <p:spPr>
              <a:xfrm>
                <a:off x="7798525" y="3958175"/>
                <a:ext cx="1209124" cy="108022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7" name="Google Shape;57;p5"/>
            <p:cNvGrpSpPr/>
            <p:nvPr/>
          </p:nvGrpSpPr>
          <p:grpSpPr>
            <a:xfrm>
              <a:off x="136375" y="4186775"/>
              <a:ext cx="2365727" cy="851626"/>
              <a:chOff x="136375" y="4186775"/>
              <a:chExt cx="2365727" cy="851626"/>
            </a:xfrm>
          </p:grpSpPr>
          <p:pic>
            <p:nvPicPr>
              <p:cNvPr id="58" name="Google Shape;58;p5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867776" y="4197987"/>
                <a:ext cx="290075" cy="8102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9" name="Google Shape;59;p5"/>
              <p:cNvPicPr preferRelativeResize="0"/>
              <p:nvPr/>
            </p:nvPicPr>
            <p:blipFill rotWithShape="1">
              <a:blip r:embed="rId3">
                <a:alphaModFix/>
              </a:blip>
              <a:srcRect b="69880" l="19972" r="20175" t="0"/>
              <a:stretch/>
            </p:blipFill>
            <p:spPr>
              <a:xfrm>
                <a:off x="136375" y="4186775"/>
                <a:ext cx="2365727" cy="85162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60" name="Google Shape;60;p5"/>
            <p:cNvGrpSpPr/>
            <p:nvPr/>
          </p:nvGrpSpPr>
          <p:grpSpPr>
            <a:xfrm>
              <a:off x="-1022435" y="4870912"/>
              <a:ext cx="11188876" cy="958388"/>
              <a:chOff x="2" y="4185112"/>
              <a:chExt cx="11188876" cy="958388"/>
            </a:xfrm>
          </p:grpSpPr>
          <p:pic>
            <p:nvPicPr>
              <p:cNvPr id="61" name="Google Shape;61;p5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2" y="4185112"/>
                <a:ext cx="4501801" cy="95838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2" name="Google Shape;62;p5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4377752" y="4185112"/>
                <a:ext cx="4501801" cy="95838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3" name="Google Shape;63;p5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6687077" y="4185112"/>
                <a:ext cx="4501801" cy="95838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>
            <a:off x="3797115" y="4258333"/>
            <a:ext cx="1549800" cy="1549800"/>
          </a:xfrm>
          <a:prstGeom prst="ellipse">
            <a:avLst/>
          </a:prstGeom>
          <a:solidFill>
            <a:srgbClr val="FFFFFF">
              <a:alpha val="37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pic>
        <p:nvPicPr>
          <p:cNvPr id="67" name="Google Shape;67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78293" y="4266822"/>
            <a:ext cx="298675" cy="83425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8" name="Google Shape;68;p6"/>
          <p:cNvGrpSpPr/>
          <p:nvPr/>
        </p:nvGrpSpPr>
        <p:grpSpPr>
          <a:xfrm>
            <a:off x="59251" y="3538102"/>
            <a:ext cx="9059226" cy="1998445"/>
            <a:chOff x="59251" y="3538102"/>
            <a:chExt cx="9059226" cy="1998445"/>
          </a:xfrm>
        </p:grpSpPr>
        <p:pic>
          <p:nvPicPr>
            <p:cNvPr id="69" name="Google Shape;69;p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542652" y="4014022"/>
              <a:ext cx="575825" cy="15225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" name="Google Shape;70;p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9251" y="3538102"/>
              <a:ext cx="456744" cy="163917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1" name="Google Shape;71;p6"/>
          <p:cNvGrpSpPr/>
          <p:nvPr/>
        </p:nvGrpSpPr>
        <p:grpSpPr>
          <a:xfrm>
            <a:off x="-1022435" y="4870912"/>
            <a:ext cx="11188876" cy="958388"/>
            <a:chOff x="2" y="4185112"/>
            <a:chExt cx="11188876" cy="958388"/>
          </a:xfrm>
        </p:grpSpPr>
        <p:pic>
          <p:nvPicPr>
            <p:cNvPr id="72" name="Google Shape;72;p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" y="4185112"/>
              <a:ext cx="4501801" cy="9583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" name="Google Shape;73;p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377752" y="4185112"/>
              <a:ext cx="4501801" cy="9583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4" name="Google Shape;74;p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687077" y="4185112"/>
              <a:ext cx="4501801" cy="95838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5" name="Google Shape;75;p6"/>
          <p:cNvSpPr/>
          <p:nvPr/>
        </p:nvSpPr>
        <p:spPr>
          <a:xfrm>
            <a:off x="-386050" y="1586526"/>
            <a:ext cx="1140300" cy="1140300"/>
          </a:xfrm>
          <a:prstGeom prst="ellipse">
            <a:avLst/>
          </a:prstGeom>
          <a:solidFill>
            <a:srgbClr val="FFFFFF">
              <a:alpha val="37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7"/>
          <p:cNvSpPr txBox="1"/>
          <p:nvPr>
            <p:ph type="title"/>
          </p:nvPr>
        </p:nvSpPr>
        <p:spPr>
          <a:xfrm>
            <a:off x="713225" y="445025"/>
            <a:ext cx="4930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8" name="Google Shape;78;p7"/>
          <p:cNvSpPr txBox="1"/>
          <p:nvPr>
            <p:ph idx="1" type="subTitle"/>
          </p:nvPr>
        </p:nvSpPr>
        <p:spPr>
          <a:xfrm>
            <a:off x="713225" y="1422600"/>
            <a:ext cx="4294800" cy="229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/>
        </p:txBody>
      </p:sp>
      <p:sp>
        <p:nvSpPr>
          <p:cNvPr id="79" name="Google Shape;79;p7"/>
          <p:cNvSpPr/>
          <p:nvPr>
            <p:ph idx="2" type="pic"/>
          </p:nvPr>
        </p:nvSpPr>
        <p:spPr>
          <a:xfrm>
            <a:off x="5643725" y="539550"/>
            <a:ext cx="2787000" cy="4064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80" name="Google Shape;80;p7"/>
          <p:cNvSpPr/>
          <p:nvPr/>
        </p:nvSpPr>
        <p:spPr>
          <a:xfrm>
            <a:off x="3899651" y="4286449"/>
            <a:ext cx="1933800" cy="1933800"/>
          </a:xfrm>
          <a:prstGeom prst="ellipse">
            <a:avLst/>
          </a:prstGeom>
          <a:solidFill>
            <a:srgbClr val="FFFFFF">
              <a:alpha val="37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7"/>
          <p:cNvSpPr/>
          <p:nvPr/>
        </p:nvSpPr>
        <p:spPr>
          <a:xfrm>
            <a:off x="-573645" y="3665697"/>
            <a:ext cx="2574300" cy="2574300"/>
          </a:xfrm>
          <a:prstGeom prst="ellipse">
            <a:avLst/>
          </a:prstGeom>
          <a:solidFill>
            <a:srgbClr val="FFFFFF">
              <a:alpha val="37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7"/>
          <p:cNvSpPr/>
          <p:nvPr/>
        </p:nvSpPr>
        <p:spPr>
          <a:xfrm>
            <a:off x="6802228" y="-218925"/>
            <a:ext cx="3257100" cy="3257100"/>
          </a:xfrm>
          <a:prstGeom prst="ellipse">
            <a:avLst/>
          </a:prstGeom>
          <a:solidFill>
            <a:srgbClr val="FFFFFF">
              <a:alpha val="37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3" name="Google Shape;83;p7"/>
          <p:cNvGrpSpPr/>
          <p:nvPr/>
        </p:nvGrpSpPr>
        <p:grpSpPr>
          <a:xfrm>
            <a:off x="-1022435" y="4870912"/>
            <a:ext cx="11188876" cy="958388"/>
            <a:chOff x="2" y="4185112"/>
            <a:chExt cx="11188876" cy="958388"/>
          </a:xfrm>
        </p:grpSpPr>
        <p:pic>
          <p:nvPicPr>
            <p:cNvPr id="84" name="Google Shape;84;p7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2" y="4185112"/>
              <a:ext cx="4501801" cy="9583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5" name="Google Shape;85;p7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4377752" y="4185112"/>
              <a:ext cx="4501801" cy="9583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6" name="Google Shape;86;p7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687077" y="4185112"/>
              <a:ext cx="4501801" cy="95838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8"/>
          <p:cNvSpPr txBox="1"/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1pPr>
            <a:lvl2pPr lvl="1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2pPr>
            <a:lvl3pPr lvl="2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3pPr>
            <a:lvl4pPr lvl="3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4pPr>
            <a:lvl5pPr lvl="4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5pPr>
            <a:lvl6pPr lvl="5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6pPr>
            <a:lvl7pPr lvl="6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7pPr>
            <a:lvl8pPr lvl="7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8pPr>
            <a:lvl9pPr lvl="8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9pPr>
          </a:lstStyle>
          <a:p/>
        </p:txBody>
      </p:sp>
      <p:grpSp>
        <p:nvGrpSpPr>
          <p:cNvPr id="89" name="Google Shape;89;p8"/>
          <p:cNvGrpSpPr/>
          <p:nvPr/>
        </p:nvGrpSpPr>
        <p:grpSpPr>
          <a:xfrm>
            <a:off x="-870035" y="5023312"/>
            <a:ext cx="11188876" cy="958388"/>
            <a:chOff x="2" y="4185112"/>
            <a:chExt cx="11188876" cy="958388"/>
          </a:xfrm>
        </p:grpSpPr>
        <p:pic>
          <p:nvPicPr>
            <p:cNvPr id="90" name="Google Shape;90;p8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2" y="4185112"/>
              <a:ext cx="4501801" cy="9583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1" name="Google Shape;91;p8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4377752" y="4185112"/>
              <a:ext cx="4501801" cy="9583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2" name="Google Shape;92;p8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687077" y="4185112"/>
              <a:ext cx="4501801" cy="95838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9"/>
          <p:cNvSpPr txBox="1"/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9pPr>
          </a:lstStyle>
          <a:p/>
        </p:txBody>
      </p:sp>
      <p:sp>
        <p:nvSpPr>
          <p:cNvPr id="95" name="Google Shape;95;p9"/>
          <p:cNvSpPr txBox="1"/>
          <p:nvPr>
            <p:ph idx="1" type="subTitle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grpSp>
        <p:nvGrpSpPr>
          <p:cNvPr id="96" name="Google Shape;96;p9"/>
          <p:cNvGrpSpPr/>
          <p:nvPr/>
        </p:nvGrpSpPr>
        <p:grpSpPr>
          <a:xfrm>
            <a:off x="-1022435" y="4870912"/>
            <a:ext cx="11188876" cy="958388"/>
            <a:chOff x="2" y="4185112"/>
            <a:chExt cx="11188876" cy="958388"/>
          </a:xfrm>
        </p:grpSpPr>
        <p:pic>
          <p:nvPicPr>
            <p:cNvPr id="97" name="Google Shape;97;p9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2" y="4185112"/>
              <a:ext cx="4501801" cy="9583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8" name="Google Shape;98;p9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4377752" y="4185112"/>
              <a:ext cx="4501801" cy="9583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9" name="Google Shape;99;p9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687077" y="4185112"/>
              <a:ext cx="4501801" cy="95838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0"/>
          <p:cNvSpPr/>
          <p:nvPr>
            <p:ph idx="2" type="pic"/>
          </p:nvPr>
        </p:nvSpPr>
        <p:spPr>
          <a:xfrm>
            <a:off x="0" y="-4850"/>
            <a:ext cx="9144000" cy="5172600"/>
          </a:xfrm>
          <a:prstGeom prst="rect">
            <a:avLst/>
          </a:prstGeom>
          <a:noFill/>
          <a:ln>
            <a:noFill/>
          </a:ln>
        </p:spPr>
      </p:sp>
      <p:sp>
        <p:nvSpPr>
          <p:cNvPr id="102" name="Google Shape;102;p10"/>
          <p:cNvSpPr txBox="1"/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24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b="1" sz="3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b="1" sz="3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b="1" sz="3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b="1" sz="3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b="1" sz="3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b="1" sz="3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b="1" sz="3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b="1" sz="3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b="1" sz="3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nrope"/>
              <a:buChar char="●"/>
              <a:defRPr sz="12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indent="-3048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nrope"/>
              <a:buChar char="○"/>
              <a:defRPr sz="12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2pPr>
            <a:lvl3pPr indent="-3048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nrope"/>
              <a:buChar char="■"/>
              <a:defRPr sz="12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3pPr>
            <a:lvl4pPr indent="-3048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nrope"/>
              <a:buChar char="●"/>
              <a:defRPr sz="12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4pPr>
            <a:lvl5pPr indent="-3048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nrope"/>
              <a:buChar char="○"/>
              <a:defRPr sz="12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5pPr>
            <a:lvl6pPr indent="-3048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nrope"/>
              <a:buChar char="■"/>
              <a:defRPr sz="12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6pPr>
            <a:lvl7pPr indent="-3048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nrope"/>
              <a:buChar char="●"/>
              <a:defRPr sz="12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7pPr>
            <a:lvl8pPr indent="-3048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nrope"/>
              <a:buChar char="○"/>
              <a:defRPr sz="12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8pPr>
            <a:lvl9pPr indent="-3048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nrope"/>
              <a:buChar char="■"/>
              <a:defRPr sz="12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Relationship Id="rId4" Type="http://schemas.openxmlformats.org/officeDocument/2006/relationships/image" Target="../media/image14.png"/><Relationship Id="rId5" Type="http://schemas.openxmlformats.org/officeDocument/2006/relationships/image" Target="../media/image4.png"/><Relationship Id="rId6" Type="http://schemas.openxmlformats.org/officeDocument/2006/relationships/image" Target="../media/image3.png"/><Relationship Id="rId7" Type="http://schemas.openxmlformats.org/officeDocument/2006/relationships/image" Target="../media/image2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5.png"/><Relationship Id="rId4" Type="http://schemas.openxmlformats.org/officeDocument/2006/relationships/image" Target="../media/image1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0.png"/><Relationship Id="rId4" Type="http://schemas.openxmlformats.org/officeDocument/2006/relationships/image" Target="../media/image40.png"/><Relationship Id="rId5" Type="http://schemas.openxmlformats.org/officeDocument/2006/relationships/hyperlink" Target="https://www.openstreetmap.org" TargetMode="External"/><Relationship Id="rId6" Type="http://schemas.openxmlformats.org/officeDocument/2006/relationships/image" Target="../media/image28.png"/><Relationship Id="rId7" Type="http://schemas.openxmlformats.org/officeDocument/2006/relationships/image" Target="../media/image3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0.png"/><Relationship Id="rId4" Type="http://schemas.openxmlformats.org/officeDocument/2006/relationships/image" Target="../media/image4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1.png"/><Relationship Id="rId4" Type="http://schemas.openxmlformats.org/officeDocument/2006/relationships/image" Target="../media/image3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2.png"/><Relationship Id="rId4" Type="http://schemas.openxmlformats.org/officeDocument/2006/relationships/image" Target="../media/image2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3.png"/><Relationship Id="rId4" Type="http://schemas.openxmlformats.org/officeDocument/2006/relationships/image" Target="../media/image3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9.png"/><Relationship Id="rId4" Type="http://schemas.openxmlformats.org/officeDocument/2006/relationships/image" Target="../media/image31.png"/><Relationship Id="rId5" Type="http://schemas.openxmlformats.org/officeDocument/2006/relationships/image" Target="../media/image27.png"/><Relationship Id="rId6" Type="http://schemas.openxmlformats.org/officeDocument/2006/relationships/image" Target="../media/image17.png"/><Relationship Id="rId7" Type="http://schemas.openxmlformats.org/officeDocument/2006/relationships/image" Target="../media/image2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8.png"/><Relationship Id="rId4" Type="http://schemas.openxmlformats.org/officeDocument/2006/relationships/image" Target="../media/image2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8.png"/><Relationship Id="rId4" Type="http://schemas.openxmlformats.org/officeDocument/2006/relationships/image" Target="../media/image4.png"/><Relationship Id="rId5" Type="http://schemas.openxmlformats.org/officeDocument/2006/relationships/image" Target="../media/image3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0.png"/><Relationship Id="rId4" Type="http://schemas.openxmlformats.org/officeDocument/2006/relationships/image" Target="../media/image22.png"/><Relationship Id="rId5" Type="http://schemas.openxmlformats.org/officeDocument/2006/relationships/image" Target="../media/image24.png"/></Relationships>
</file>

<file path=ppt/slides/_rels/slide5.xml.rels><?xml version="1.0" encoding="UTF-8" standalone="yes"?><Relationships xmlns="http://schemas.openxmlformats.org/package/2006/relationships"><Relationship Id="rId10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aveiro-living-lab.it.pt/citymanager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29.jpg"/><Relationship Id="rId5" Type="http://schemas.openxmlformats.org/officeDocument/2006/relationships/image" Target="../media/image4.png"/><Relationship Id="rId6" Type="http://schemas.openxmlformats.org/officeDocument/2006/relationships/image" Target="../media/image13.png"/><Relationship Id="rId7" Type="http://schemas.openxmlformats.org/officeDocument/2006/relationships/image" Target="../media/image32.png"/><Relationship Id="rId8" Type="http://schemas.openxmlformats.org/officeDocument/2006/relationships/image" Target="../media/image3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ieeexplore.ieee.org/document/9899796" TargetMode="External"/><Relationship Id="rId4" Type="http://schemas.openxmlformats.org/officeDocument/2006/relationships/hyperlink" Target="https://ieeexplore.ieee.org/document/10200728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0.png"/><Relationship Id="rId4" Type="http://schemas.openxmlformats.org/officeDocument/2006/relationships/image" Target="../media/image22.png"/><Relationship Id="rId5" Type="http://schemas.openxmlformats.org/officeDocument/2006/relationships/image" Target="../media/image2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5" name="Google Shape;305;p25"/>
          <p:cNvGrpSpPr/>
          <p:nvPr/>
        </p:nvGrpSpPr>
        <p:grpSpPr>
          <a:xfrm>
            <a:off x="3661000" y="2613100"/>
            <a:ext cx="3502569" cy="1957500"/>
            <a:chOff x="3661000" y="2613100"/>
            <a:chExt cx="3502569" cy="1957500"/>
          </a:xfrm>
        </p:grpSpPr>
        <p:pic>
          <p:nvPicPr>
            <p:cNvPr id="306" name="Google Shape;306;p2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640500" y="3109600"/>
              <a:ext cx="523069" cy="1461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7" name="Google Shape;307;p2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661000" y="2613100"/>
              <a:ext cx="672800" cy="18791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08" name="Google Shape;308;p25"/>
          <p:cNvGrpSpPr/>
          <p:nvPr/>
        </p:nvGrpSpPr>
        <p:grpSpPr>
          <a:xfrm>
            <a:off x="0" y="1768513"/>
            <a:ext cx="9144001" cy="3884363"/>
            <a:chOff x="0" y="1768513"/>
            <a:chExt cx="9144001" cy="3884363"/>
          </a:xfrm>
        </p:grpSpPr>
        <p:pic>
          <p:nvPicPr>
            <p:cNvPr id="309" name="Google Shape;309;p2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0" y="1768513"/>
              <a:ext cx="1254528" cy="33142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0" name="Google Shape;310;p25"/>
            <p:cNvPicPr preferRelativeResize="0"/>
            <p:nvPr/>
          </p:nvPicPr>
          <p:blipFill rotWithShape="1">
            <a:blip r:embed="rId5">
              <a:alphaModFix/>
            </a:blip>
            <a:srcRect b="58168" l="37830" r="0" t="-50"/>
            <a:stretch/>
          </p:blipFill>
          <p:spPr>
            <a:xfrm>
              <a:off x="3459250" y="2913400"/>
              <a:ext cx="5684751" cy="273947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11" name="Google Shape;311;p25"/>
          <p:cNvGrpSpPr/>
          <p:nvPr/>
        </p:nvGrpSpPr>
        <p:grpSpPr>
          <a:xfrm>
            <a:off x="-1022435" y="4489912"/>
            <a:ext cx="11188876" cy="958388"/>
            <a:chOff x="2" y="4185112"/>
            <a:chExt cx="11188876" cy="958388"/>
          </a:xfrm>
        </p:grpSpPr>
        <p:pic>
          <p:nvPicPr>
            <p:cNvPr id="312" name="Google Shape;312;p2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" y="4185112"/>
              <a:ext cx="4501801" cy="9583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3" name="Google Shape;313;p2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377752" y="4185112"/>
              <a:ext cx="4501801" cy="9583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4" name="Google Shape;314;p2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687077" y="4185112"/>
              <a:ext cx="4501801" cy="95838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15" name="Google Shape;315;p25"/>
          <p:cNvSpPr txBox="1"/>
          <p:nvPr>
            <p:ph type="ctrTitle"/>
          </p:nvPr>
        </p:nvSpPr>
        <p:spPr>
          <a:xfrm>
            <a:off x="526350" y="328800"/>
            <a:ext cx="8091300" cy="152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3700">
                <a:latin typeface="Sora Light"/>
                <a:ea typeface="Sora Light"/>
                <a:cs typeface="Sora Light"/>
                <a:sym typeface="Sora Light"/>
              </a:rPr>
              <a:t>AVEIRO TECH CITY LIVING LAB</a:t>
            </a:r>
            <a:endParaRPr b="0" sz="3700">
              <a:latin typeface="Sora Light"/>
              <a:ea typeface="Sora Light"/>
              <a:cs typeface="Sora Light"/>
              <a:sym typeface="Sora Light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/>
              <a:t>DIGITAL TWIN</a:t>
            </a:r>
            <a:endParaRPr b="0" sz="3700">
              <a:latin typeface="Sora Light"/>
              <a:ea typeface="Sora Light"/>
              <a:cs typeface="Sora Light"/>
              <a:sym typeface="Sora Light"/>
            </a:endParaRPr>
          </a:p>
        </p:txBody>
      </p:sp>
      <p:pic>
        <p:nvPicPr>
          <p:cNvPr id="316" name="Google Shape;316;p25"/>
          <p:cNvPicPr preferRelativeResize="0"/>
          <p:nvPr/>
        </p:nvPicPr>
        <p:blipFill rotWithShape="1">
          <a:blip r:embed="rId7">
            <a:alphaModFix/>
          </a:blip>
          <a:srcRect b="0" l="49" r="49" t="0"/>
          <a:stretch/>
        </p:blipFill>
        <p:spPr>
          <a:xfrm>
            <a:off x="66550" y="2698400"/>
            <a:ext cx="4911048" cy="2407649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25"/>
          <p:cNvSpPr txBox="1"/>
          <p:nvPr/>
        </p:nvSpPr>
        <p:spPr>
          <a:xfrm>
            <a:off x="1820100" y="1854000"/>
            <a:ext cx="5518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Bernardo Pinto </a:t>
            </a:r>
            <a:r>
              <a:rPr b="1" lang="en" sz="900">
                <a:solidFill>
                  <a:schemeClr val="dk1"/>
                </a:solidFill>
              </a:rPr>
              <a:t>·</a:t>
            </a:r>
            <a:r>
              <a:rPr lang="en" sz="900">
                <a:solidFill>
                  <a:schemeClr val="dk1"/>
                </a:solidFill>
              </a:rPr>
              <a:t> </a:t>
            </a:r>
            <a:r>
              <a:rPr lang="en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Filipe Obrist</a:t>
            </a:r>
            <a:r>
              <a:rPr lang="en" sz="900">
                <a:solidFill>
                  <a:schemeClr val="dk1"/>
                </a:solidFill>
              </a:rPr>
              <a:t> </a:t>
            </a:r>
            <a:r>
              <a:rPr b="1" lang="en" sz="900">
                <a:solidFill>
                  <a:schemeClr val="dk1"/>
                </a:solidFill>
              </a:rPr>
              <a:t>· </a:t>
            </a:r>
            <a:r>
              <a:rPr lang="en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José Mendes</a:t>
            </a:r>
            <a:r>
              <a:rPr lang="en" sz="900">
                <a:solidFill>
                  <a:schemeClr val="dk1"/>
                </a:solidFill>
              </a:rPr>
              <a:t> </a:t>
            </a:r>
            <a:r>
              <a:rPr b="1" lang="en" sz="900">
                <a:solidFill>
                  <a:schemeClr val="dk1"/>
                </a:solidFill>
              </a:rPr>
              <a:t>· </a:t>
            </a:r>
            <a:r>
              <a:rPr lang="en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Mariana Perna</a:t>
            </a:r>
            <a:r>
              <a:rPr lang="en" sz="900">
                <a:solidFill>
                  <a:schemeClr val="dk1"/>
                </a:solidFill>
              </a:rPr>
              <a:t> </a:t>
            </a:r>
            <a:r>
              <a:rPr b="1" lang="en" sz="900">
                <a:solidFill>
                  <a:schemeClr val="dk1"/>
                </a:solidFill>
              </a:rPr>
              <a:t>·</a:t>
            </a:r>
            <a:r>
              <a:rPr lang="en" sz="900">
                <a:solidFill>
                  <a:schemeClr val="dk1"/>
                </a:solidFill>
              </a:rPr>
              <a:t> </a:t>
            </a:r>
            <a:r>
              <a:rPr lang="en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Rafaela Dias</a:t>
            </a:r>
            <a:endParaRPr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318" name="Google Shape;318;p25"/>
          <p:cNvSpPr txBox="1"/>
          <p:nvPr/>
        </p:nvSpPr>
        <p:spPr>
          <a:xfrm>
            <a:off x="3925100" y="4605200"/>
            <a:ext cx="57105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rPr>
              <a:t>Advisors</a:t>
            </a:r>
            <a:r>
              <a:rPr lang="en" sz="13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rPr>
              <a:t>: Susana Sargento, Pedro Rito, Filipe Cabral Pinto, Duarte Raposo</a:t>
            </a:r>
            <a:endParaRPr sz="1300">
              <a:solidFill>
                <a:schemeClr val="lt1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34"/>
          <p:cNvSpPr txBox="1"/>
          <p:nvPr>
            <p:ph idx="2" type="title"/>
          </p:nvPr>
        </p:nvSpPr>
        <p:spPr>
          <a:xfrm>
            <a:off x="3954150" y="539502"/>
            <a:ext cx="12357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pic>
        <p:nvPicPr>
          <p:cNvPr id="419" name="Google Shape;419;p34"/>
          <p:cNvPicPr preferRelativeResize="0"/>
          <p:nvPr/>
        </p:nvPicPr>
        <p:blipFill rotWithShape="1">
          <a:blip r:embed="rId3">
            <a:alphaModFix/>
          </a:blip>
          <a:srcRect b="0" l="0" r="0" t="9"/>
          <a:stretch/>
        </p:blipFill>
        <p:spPr>
          <a:xfrm>
            <a:off x="5514393" y="2410650"/>
            <a:ext cx="3629611" cy="2732847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p34"/>
          <p:cNvPicPr preferRelativeResize="0"/>
          <p:nvPr/>
        </p:nvPicPr>
        <p:blipFill rotWithShape="1">
          <a:blip r:embed="rId4">
            <a:alphaModFix/>
          </a:blip>
          <a:srcRect b="0" l="29" r="19" t="0"/>
          <a:stretch/>
        </p:blipFill>
        <p:spPr>
          <a:xfrm>
            <a:off x="0" y="2571750"/>
            <a:ext cx="4281937" cy="2590330"/>
          </a:xfrm>
          <a:prstGeom prst="rect">
            <a:avLst/>
          </a:prstGeom>
          <a:noFill/>
          <a:ln>
            <a:noFill/>
          </a:ln>
        </p:spPr>
      </p:pic>
      <p:sp>
        <p:nvSpPr>
          <p:cNvPr id="421" name="Google Shape;421;p34"/>
          <p:cNvSpPr txBox="1"/>
          <p:nvPr/>
        </p:nvSpPr>
        <p:spPr>
          <a:xfrm>
            <a:off x="2350500" y="1563550"/>
            <a:ext cx="4443000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500">
                <a:solidFill>
                  <a:srgbClr val="FFFFFF"/>
                </a:solidFill>
                <a:latin typeface="Sora"/>
                <a:ea typeface="Sora"/>
                <a:cs typeface="Sora"/>
                <a:sym typeface="Sora"/>
              </a:rPr>
              <a:t>WORK DONE</a:t>
            </a:r>
            <a:endParaRPr b="1" sz="4500">
              <a:solidFill>
                <a:srgbClr val="FFFFFF"/>
              </a:solidFill>
              <a:latin typeface="Sora"/>
              <a:ea typeface="Sora"/>
              <a:cs typeface="Sora"/>
              <a:sym typeface="Sor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35"/>
          <p:cNvSpPr txBox="1"/>
          <p:nvPr>
            <p:ph idx="4" type="subTitle"/>
          </p:nvPr>
        </p:nvSpPr>
        <p:spPr>
          <a:xfrm>
            <a:off x="12719775" y="770879"/>
            <a:ext cx="2505600" cy="37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 </a:t>
            </a:r>
            <a:r>
              <a:rPr lang="en"/>
              <a:t>EVOLUTION</a:t>
            </a:r>
            <a:endParaRPr/>
          </a:p>
        </p:txBody>
      </p:sp>
      <p:sp>
        <p:nvSpPr>
          <p:cNvPr id="427" name="Google Shape;427;p3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 GENERATION</a:t>
            </a:r>
            <a:endParaRPr/>
          </a:p>
        </p:txBody>
      </p:sp>
      <p:sp>
        <p:nvSpPr>
          <p:cNvPr id="428" name="Google Shape;428;p35"/>
          <p:cNvSpPr txBox="1"/>
          <p:nvPr>
            <p:ph idx="1" type="subTitle"/>
          </p:nvPr>
        </p:nvSpPr>
        <p:spPr>
          <a:xfrm>
            <a:off x="12719774" y="1150075"/>
            <a:ext cx="2505600" cy="161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Imagem do mapa novo</a:t>
            </a:r>
            <a:endParaRPr/>
          </a:p>
        </p:txBody>
      </p:sp>
      <p:sp>
        <p:nvSpPr>
          <p:cNvPr id="429" name="Google Shape;429;p35"/>
          <p:cNvSpPr txBox="1"/>
          <p:nvPr>
            <p:ph idx="2" type="subTitle"/>
          </p:nvPr>
        </p:nvSpPr>
        <p:spPr>
          <a:xfrm>
            <a:off x="9511900" y="1150075"/>
            <a:ext cx="2505600" cy="161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Imagem do mapa antigo</a:t>
            </a:r>
            <a:endParaRPr i="1"/>
          </a:p>
        </p:txBody>
      </p:sp>
      <p:sp>
        <p:nvSpPr>
          <p:cNvPr id="430" name="Google Shape;430;p35"/>
          <p:cNvSpPr txBox="1"/>
          <p:nvPr>
            <p:ph idx="3" type="subTitle"/>
          </p:nvPr>
        </p:nvSpPr>
        <p:spPr>
          <a:xfrm>
            <a:off x="9511900" y="770879"/>
            <a:ext cx="2505600" cy="37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 GENERATION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(STEP BY STEP)</a:t>
            </a:r>
            <a:endParaRPr/>
          </a:p>
        </p:txBody>
      </p:sp>
      <p:pic>
        <p:nvPicPr>
          <p:cNvPr id="431" name="Google Shape;43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37175" y="1542300"/>
            <a:ext cx="1026650" cy="227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672382" y="1637575"/>
            <a:ext cx="2096350" cy="2087750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p35"/>
          <p:cNvSpPr txBox="1"/>
          <p:nvPr/>
        </p:nvSpPr>
        <p:spPr>
          <a:xfrm>
            <a:off x="1362600" y="1180400"/>
            <a:ext cx="6418800" cy="14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Sora"/>
              <a:buAutoNum type="arabicPeriod"/>
            </a:pPr>
            <a:r>
              <a:rPr lang="en" sz="16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.osm export (</a:t>
            </a:r>
            <a:r>
              <a:rPr lang="en" sz="1600">
                <a:solidFill>
                  <a:schemeClr val="dk1"/>
                </a:solidFill>
                <a:uFill>
                  <a:noFill/>
                </a:uFill>
                <a:latin typeface="Manrope"/>
                <a:ea typeface="Manrope"/>
                <a:cs typeface="Manrope"/>
                <a:sym typeface="Manrope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https://www.openstreetmap.org</a:t>
            </a:r>
            <a:r>
              <a:rPr lang="en" sz="16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)</a:t>
            </a:r>
            <a:endParaRPr sz="16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Sora"/>
              <a:buAutoNum type="arabicPeriod"/>
            </a:pPr>
            <a:r>
              <a:rPr lang="en" sz="16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Map cleaning with JOSM</a:t>
            </a:r>
            <a:endParaRPr sz="16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Sora"/>
              <a:buAutoNum type="arabicPeriod"/>
            </a:pPr>
            <a:r>
              <a:rPr lang="en" sz="16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Creation of the header with georeferencing for the .xodr *</a:t>
            </a:r>
            <a:endParaRPr sz="16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Sora"/>
              <a:buAutoNum type="arabicPeriod"/>
            </a:pPr>
            <a:r>
              <a:rPr lang="en" sz="16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Creation of the .xodr from .osm *</a:t>
            </a:r>
            <a:endParaRPr sz="16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Sora"/>
              <a:buAutoNum type="arabicPeriod"/>
            </a:pPr>
            <a:r>
              <a:rPr lang="en" sz="16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From .xodr create the .net.xml file</a:t>
            </a:r>
            <a:endParaRPr sz="2100">
              <a:solidFill>
                <a:schemeClr val="dk1"/>
              </a:solidFill>
              <a:latin typeface="Sora"/>
              <a:ea typeface="Sora"/>
              <a:cs typeface="Sora"/>
              <a:sym typeface="S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Sora"/>
              <a:ea typeface="Sora"/>
              <a:cs typeface="Sora"/>
              <a:sym typeface="S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Sora"/>
              <a:ea typeface="Sora"/>
              <a:cs typeface="Sora"/>
              <a:sym typeface="Sora"/>
            </a:endParaRPr>
          </a:p>
        </p:txBody>
      </p:sp>
      <p:pic>
        <p:nvPicPr>
          <p:cNvPr id="434" name="Google Shape;434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86249" y="2871286"/>
            <a:ext cx="1026650" cy="1451969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Google Shape;435;p35"/>
          <p:cNvSpPr txBox="1"/>
          <p:nvPr/>
        </p:nvSpPr>
        <p:spPr>
          <a:xfrm>
            <a:off x="3415425" y="3854825"/>
            <a:ext cx="768300" cy="2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.net.xml</a:t>
            </a:r>
            <a:endParaRPr sz="12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pic>
        <p:nvPicPr>
          <p:cNvPr id="436" name="Google Shape;436;p3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86937" y="3201700"/>
            <a:ext cx="870825" cy="653125"/>
          </a:xfrm>
          <a:prstGeom prst="rect">
            <a:avLst/>
          </a:prstGeom>
          <a:noFill/>
          <a:ln>
            <a:noFill/>
          </a:ln>
        </p:spPr>
      </p:pic>
      <p:sp>
        <p:nvSpPr>
          <p:cNvPr id="437" name="Google Shape;437;p35"/>
          <p:cNvSpPr txBox="1"/>
          <p:nvPr/>
        </p:nvSpPr>
        <p:spPr>
          <a:xfrm>
            <a:off x="5155200" y="3854825"/>
            <a:ext cx="534300" cy="2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.xodr</a:t>
            </a:r>
            <a:endParaRPr sz="12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36"/>
          <p:cNvSpPr txBox="1"/>
          <p:nvPr>
            <p:ph idx="4" type="subTitle"/>
          </p:nvPr>
        </p:nvSpPr>
        <p:spPr>
          <a:xfrm>
            <a:off x="12719775" y="770879"/>
            <a:ext cx="2505600" cy="37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 EVOLUTION</a:t>
            </a:r>
            <a:endParaRPr/>
          </a:p>
        </p:txBody>
      </p:sp>
      <p:sp>
        <p:nvSpPr>
          <p:cNvPr id="443" name="Google Shape;443;p3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EVOLUTION OF THE COVERAGE AREA</a:t>
            </a:r>
            <a:endParaRPr/>
          </a:p>
        </p:txBody>
      </p:sp>
      <p:pic>
        <p:nvPicPr>
          <p:cNvPr id="444" name="Google Shape;44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0575" y="1432600"/>
            <a:ext cx="1026650" cy="227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" name="Google Shape;445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53207" y="1527875"/>
            <a:ext cx="2096350" cy="208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37"/>
          <p:cNvSpPr txBox="1"/>
          <p:nvPr>
            <p:ph idx="4294967295" type="title"/>
          </p:nvPr>
        </p:nvSpPr>
        <p:spPr>
          <a:xfrm>
            <a:off x="720000" y="23037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SUMO / CARLA INTEGRATION</a:t>
            </a:r>
            <a:endParaRPr/>
          </a:p>
        </p:txBody>
      </p:sp>
      <p:pic>
        <p:nvPicPr>
          <p:cNvPr id="451" name="Google Shape;45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7788" y="900075"/>
            <a:ext cx="6948426" cy="3827904"/>
          </a:xfrm>
          <a:prstGeom prst="rect">
            <a:avLst/>
          </a:prstGeom>
          <a:noFill/>
          <a:ln>
            <a:noFill/>
          </a:ln>
        </p:spPr>
      </p:pic>
      <p:sp>
        <p:nvSpPr>
          <p:cNvPr id="452" name="Google Shape;452;p37"/>
          <p:cNvSpPr/>
          <p:nvPr/>
        </p:nvSpPr>
        <p:spPr>
          <a:xfrm>
            <a:off x="2651350" y="3129025"/>
            <a:ext cx="470700" cy="470700"/>
          </a:xfrm>
          <a:prstGeom prst="ellipse">
            <a:avLst/>
          </a:prstGeom>
          <a:noFill/>
          <a:ln cap="flat" cmpd="sng" w="38100">
            <a:solidFill>
              <a:srgbClr val="F4706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453" name="Google Shape;453;p37"/>
          <p:cNvSpPr/>
          <p:nvPr/>
        </p:nvSpPr>
        <p:spPr>
          <a:xfrm>
            <a:off x="5642025" y="2852225"/>
            <a:ext cx="470700" cy="470700"/>
          </a:xfrm>
          <a:prstGeom prst="ellipse">
            <a:avLst/>
          </a:prstGeom>
          <a:noFill/>
          <a:ln cap="flat" cmpd="sng" w="38100">
            <a:solidFill>
              <a:srgbClr val="F4706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nrope"/>
              <a:ea typeface="Manrope"/>
              <a:cs typeface="Manrope"/>
              <a:sym typeface="Manrope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3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INTEGRATION WITH THE INTERFACE</a:t>
            </a:r>
            <a:endParaRPr/>
          </a:p>
        </p:txBody>
      </p:sp>
      <p:sp>
        <p:nvSpPr>
          <p:cNvPr id="459" name="Google Shape;459;p38"/>
          <p:cNvSpPr txBox="1"/>
          <p:nvPr>
            <p:ph idx="5" type="subTitle"/>
          </p:nvPr>
        </p:nvSpPr>
        <p:spPr>
          <a:xfrm>
            <a:off x="82451" y="2574175"/>
            <a:ext cx="3015300" cy="37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/>
              <a:t>User management</a:t>
            </a:r>
            <a:endParaRPr b="0"/>
          </a:p>
        </p:txBody>
      </p:sp>
      <p:sp>
        <p:nvSpPr>
          <p:cNvPr id="460" name="Google Shape;460;p38"/>
          <p:cNvSpPr txBox="1"/>
          <p:nvPr>
            <p:ph idx="6" type="subTitle"/>
          </p:nvPr>
        </p:nvSpPr>
        <p:spPr>
          <a:xfrm>
            <a:off x="3064350" y="2406057"/>
            <a:ext cx="3015300" cy="65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/>
              <a:t>Simulation of a car with a specific route</a:t>
            </a:r>
            <a:endParaRPr b="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1" name="Google Shape;461;p38"/>
          <p:cNvSpPr txBox="1"/>
          <p:nvPr>
            <p:ph idx="8" type="subTitle"/>
          </p:nvPr>
        </p:nvSpPr>
        <p:spPr>
          <a:xfrm>
            <a:off x="6027100" y="2518000"/>
            <a:ext cx="3015300" cy="45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/>
              <a:t>Addition of massively simulated data</a:t>
            </a:r>
            <a:endParaRPr b="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62" name="Google Shape;462;p38"/>
          <p:cNvGrpSpPr/>
          <p:nvPr/>
        </p:nvGrpSpPr>
        <p:grpSpPr>
          <a:xfrm>
            <a:off x="4402347" y="2087347"/>
            <a:ext cx="339306" cy="298186"/>
            <a:chOff x="2085450" y="2057100"/>
            <a:chExt cx="481900" cy="423500"/>
          </a:xfrm>
        </p:grpSpPr>
        <p:sp>
          <p:nvSpPr>
            <p:cNvPr id="463" name="Google Shape;463;p38"/>
            <p:cNvSpPr/>
            <p:nvPr/>
          </p:nvSpPr>
          <p:spPr>
            <a:xfrm>
              <a:off x="2085450" y="2061650"/>
              <a:ext cx="141250" cy="418950"/>
            </a:xfrm>
            <a:custGeom>
              <a:rect b="b" l="l" r="r" t="t"/>
              <a:pathLst>
                <a:path extrusionOk="0" h="16758" w="5650">
                  <a:moveTo>
                    <a:pt x="4305" y="6452"/>
                  </a:moveTo>
                  <a:cubicBezTo>
                    <a:pt x="4736" y="6452"/>
                    <a:pt x="5115" y="6999"/>
                    <a:pt x="4728" y="7411"/>
                  </a:cubicBezTo>
                  <a:cubicBezTo>
                    <a:pt x="4520" y="7631"/>
                    <a:pt x="4352" y="7887"/>
                    <a:pt x="4228" y="8164"/>
                  </a:cubicBezTo>
                  <a:cubicBezTo>
                    <a:pt x="4120" y="8402"/>
                    <a:pt x="3927" y="8502"/>
                    <a:pt x="3732" y="8502"/>
                  </a:cubicBezTo>
                  <a:cubicBezTo>
                    <a:pt x="3367" y="8502"/>
                    <a:pt x="2999" y="8150"/>
                    <a:pt x="3195" y="7703"/>
                  </a:cubicBezTo>
                  <a:cubicBezTo>
                    <a:pt x="3373" y="7312"/>
                    <a:pt x="3611" y="6951"/>
                    <a:pt x="3903" y="6637"/>
                  </a:cubicBezTo>
                  <a:cubicBezTo>
                    <a:pt x="4027" y="6506"/>
                    <a:pt x="4169" y="6452"/>
                    <a:pt x="4305" y="6452"/>
                  </a:cubicBezTo>
                  <a:close/>
                  <a:moveTo>
                    <a:pt x="2983" y="9449"/>
                  </a:moveTo>
                  <a:cubicBezTo>
                    <a:pt x="3331" y="9449"/>
                    <a:pt x="3684" y="9752"/>
                    <a:pt x="3539" y="10191"/>
                  </a:cubicBezTo>
                  <a:lnTo>
                    <a:pt x="3361" y="10727"/>
                  </a:lnTo>
                  <a:cubicBezTo>
                    <a:pt x="3270" y="10997"/>
                    <a:pt x="3059" y="11113"/>
                    <a:pt x="2845" y="11113"/>
                  </a:cubicBezTo>
                  <a:cubicBezTo>
                    <a:pt x="2498" y="11113"/>
                    <a:pt x="2143" y="10808"/>
                    <a:pt x="2289" y="10368"/>
                  </a:cubicBezTo>
                  <a:lnTo>
                    <a:pt x="2467" y="9832"/>
                  </a:lnTo>
                  <a:cubicBezTo>
                    <a:pt x="2558" y="9564"/>
                    <a:pt x="2770" y="9449"/>
                    <a:pt x="2983" y="9449"/>
                  </a:cubicBezTo>
                  <a:close/>
                  <a:moveTo>
                    <a:pt x="5649" y="1"/>
                  </a:moveTo>
                  <a:lnTo>
                    <a:pt x="356" y="2117"/>
                  </a:lnTo>
                  <a:cubicBezTo>
                    <a:pt x="142" y="2202"/>
                    <a:pt x="3" y="2410"/>
                    <a:pt x="3" y="2641"/>
                  </a:cubicBezTo>
                  <a:lnTo>
                    <a:pt x="3" y="16192"/>
                  </a:lnTo>
                  <a:cubicBezTo>
                    <a:pt x="1" y="16516"/>
                    <a:pt x="265" y="16758"/>
                    <a:pt x="564" y="16758"/>
                  </a:cubicBezTo>
                  <a:cubicBezTo>
                    <a:pt x="634" y="16758"/>
                    <a:pt x="706" y="16745"/>
                    <a:pt x="777" y="16716"/>
                  </a:cubicBezTo>
                  <a:lnTo>
                    <a:pt x="5649" y="14768"/>
                  </a:lnTo>
                  <a:lnTo>
                    <a:pt x="564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64" name="Google Shape;464;p38"/>
            <p:cNvSpPr/>
            <p:nvPr/>
          </p:nvSpPr>
          <p:spPr>
            <a:xfrm>
              <a:off x="2254900" y="2061050"/>
              <a:ext cx="143050" cy="415650"/>
            </a:xfrm>
            <a:custGeom>
              <a:rect b="b" l="l" r="r" t="t"/>
              <a:pathLst>
                <a:path extrusionOk="0" h="16626" w="5722">
                  <a:moveTo>
                    <a:pt x="2504" y="6585"/>
                  </a:moveTo>
                  <a:cubicBezTo>
                    <a:pt x="2647" y="6585"/>
                    <a:pt x="2794" y="6645"/>
                    <a:pt x="2916" y="6788"/>
                  </a:cubicBezTo>
                  <a:cubicBezTo>
                    <a:pt x="3153" y="7068"/>
                    <a:pt x="3349" y="7378"/>
                    <a:pt x="3500" y="7709"/>
                  </a:cubicBezTo>
                  <a:cubicBezTo>
                    <a:pt x="3766" y="8258"/>
                    <a:pt x="3464" y="8654"/>
                    <a:pt x="3096" y="8654"/>
                  </a:cubicBezTo>
                  <a:cubicBezTo>
                    <a:pt x="2878" y="8654"/>
                    <a:pt x="2636" y="8515"/>
                    <a:pt x="2476" y="8185"/>
                  </a:cubicBezTo>
                  <a:cubicBezTo>
                    <a:pt x="2367" y="7947"/>
                    <a:pt x="2226" y="7724"/>
                    <a:pt x="2057" y="7523"/>
                  </a:cubicBezTo>
                  <a:cubicBezTo>
                    <a:pt x="1694" y="7098"/>
                    <a:pt x="2083" y="6585"/>
                    <a:pt x="2504" y="6585"/>
                  </a:cubicBezTo>
                  <a:close/>
                  <a:moveTo>
                    <a:pt x="1" y="0"/>
                  </a:moveTo>
                  <a:lnTo>
                    <a:pt x="1" y="5475"/>
                  </a:lnTo>
                  <a:cubicBezTo>
                    <a:pt x="217" y="5475"/>
                    <a:pt x="434" y="5496"/>
                    <a:pt x="648" y="5532"/>
                  </a:cubicBezTo>
                  <a:cubicBezTo>
                    <a:pt x="1334" y="5657"/>
                    <a:pt x="1201" y="6655"/>
                    <a:pt x="564" y="6655"/>
                  </a:cubicBezTo>
                  <a:cubicBezTo>
                    <a:pt x="525" y="6655"/>
                    <a:pt x="483" y="6651"/>
                    <a:pt x="440" y="6643"/>
                  </a:cubicBezTo>
                  <a:cubicBezTo>
                    <a:pt x="296" y="6622"/>
                    <a:pt x="148" y="6610"/>
                    <a:pt x="1" y="6604"/>
                  </a:cubicBezTo>
                  <a:lnTo>
                    <a:pt x="1" y="14744"/>
                  </a:lnTo>
                  <a:lnTo>
                    <a:pt x="5722" y="16626"/>
                  </a:lnTo>
                  <a:lnTo>
                    <a:pt x="5722" y="10395"/>
                  </a:lnTo>
                  <a:cubicBezTo>
                    <a:pt x="5704" y="10397"/>
                    <a:pt x="5684" y="10397"/>
                    <a:pt x="5661" y="10397"/>
                  </a:cubicBezTo>
                  <a:cubicBezTo>
                    <a:pt x="5400" y="10397"/>
                    <a:pt x="4871" y="10299"/>
                    <a:pt x="4388" y="10085"/>
                  </a:cubicBezTo>
                  <a:cubicBezTo>
                    <a:pt x="3793" y="9819"/>
                    <a:pt x="4068" y="8997"/>
                    <a:pt x="4603" y="8997"/>
                  </a:cubicBezTo>
                  <a:cubicBezTo>
                    <a:pt x="4680" y="8997"/>
                    <a:pt x="4763" y="9014"/>
                    <a:pt x="4849" y="9052"/>
                  </a:cubicBezTo>
                  <a:cubicBezTo>
                    <a:pt x="5123" y="9176"/>
                    <a:pt x="5418" y="9251"/>
                    <a:pt x="5722" y="9275"/>
                  </a:cubicBezTo>
                  <a:lnTo>
                    <a:pt x="5722" y="188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65" name="Google Shape;465;p38"/>
            <p:cNvSpPr/>
            <p:nvPr/>
          </p:nvSpPr>
          <p:spPr>
            <a:xfrm>
              <a:off x="2426175" y="2057100"/>
              <a:ext cx="141175" cy="418925"/>
            </a:xfrm>
            <a:custGeom>
              <a:rect b="b" l="l" r="r" t="t"/>
              <a:pathLst>
                <a:path extrusionOk="0" h="16757" w="5647">
                  <a:moveTo>
                    <a:pt x="2800" y="5647"/>
                  </a:moveTo>
                  <a:cubicBezTo>
                    <a:pt x="3154" y="5647"/>
                    <a:pt x="3516" y="5968"/>
                    <a:pt x="3349" y="6410"/>
                  </a:cubicBezTo>
                  <a:lnTo>
                    <a:pt x="3153" y="6937"/>
                  </a:lnTo>
                  <a:cubicBezTo>
                    <a:pt x="3055" y="7196"/>
                    <a:pt x="2850" y="7305"/>
                    <a:pt x="2643" y="7305"/>
                  </a:cubicBezTo>
                  <a:cubicBezTo>
                    <a:pt x="2288" y="7305"/>
                    <a:pt x="1929" y="6984"/>
                    <a:pt x="2096" y="6539"/>
                  </a:cubicBezTo>
                  <a:lnTo>
                    <a:pt x="2295" y="6012"/>
                  </a:lnTo>
                  <a:cubicBezTo>
                    <a:pt x="2390" y="5755"/>
                    <a:pt x="2594" y="5647"/>
                    <a:pt x="2800" y="5647"/>
                  </a:cubicBezTo>
                  <a:close/>
                  <a:moveTo>
                    <a:pt x="1700" y="8178"/>
                  </a:moveTo>
                  <a:cubicBezTo>
                    <a:pt x="2108" y="8178"/>
                    <a:pt x="2500" y="8655"/>
                    <a:pt x="2168" y="9090"/>
                  </a:cubicBezTo>
                  <a:cubicBezTo>
                    <a:pt x="1906" y="9433"/>
                    <a:pt x="1587" y="9725"/>
                    <a:pt x="1226" y="9960"/>
                  </a:cubicBezTo>
                  <a:cubicBezTo>
                    <a:pt x="1118" y="10030"/>
                    <a:pt x="1011" y="10060"/>
                    <a:pt x="911" y="10060"/>
                  </a:cubicBezTo>
                  <a:cubicBezTo>
                    <a:pt x="424" y="10060"/>
                    <a:pt x="97" y="9344"/>
                    <a:pt x="612" y="9012"/>
                  </a:cubicBezTo>
                  <a:cubicBezTo>
                    <a:pt x="867" y="8849"/>
                    <a:pt x="1090" y="8641"/>
                    <a:pt x="1274" y="8403"/>
                  </a:cubicBezTo>
                  <a:cubicBezTo>
                    <a:pt x="1394" y="8244"/>
                    <a:pt x="1548" y="8178"/>
                    <a:pt x="1700" y="8178"/>
                  </a:cubicBezTo>
                  <a:close/>
                  <a:moveTo>
                    <a:pt x="5080" y="0"/>
                  </a:moveTo>
                  <a:cubicBezTo>
                    <a:pt x="5010" y="0"/>
                    <a:pt x="4939" y="13"/>
                    <a:pt x="4869" y="41"/>
                  </a:cubicBezTo>
                  <a:lnTo>
                    <a:pt x="0" y="1989"/>
                  </a:lnTo>
                  <a:lnTo>
                    <a:pt x="0" y="16756"/>
                  </a:lnTo>
                  <a:lnTo>
                    <a:pt x="5291" y="14640"/>
                  </a:lnTo>
                  <a:cubicBezTo>
                    <a:pt x="5505" y="14555"/>
                    <a:pt x="5646" y="14347"/>
                    <a:pt x="5646" y="14116"/>
                  </a:cubicBezTo>
                  <a:lnTo>
                    <a:pt x="5646" y="565"/>
                  </a:lnTo>
                  <a:cubicBezTo>
                    <a:pt x="5644" y="240"/>
                    <a:pt x="5378" y="0"/>
                    <a:pt x="50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466" name="Google Shape;466;p38"/>
          <p:cNvGrpSpPr/>
          <p:nvPr/>
        </p:nvGrpSpPr>
        <p:grpSpPr>
          <a:xfrm>
            <a:off x="7357591" y="2171323"/>
            <a:ext cx="354311" cy="354104"/>
            <a:chOff x="-49764975" y="3183375"/>
            <a:chExt cx="299300" cy="299125"/>
          </a:xfrm>
        </p:grpSpPr>
        <p:sp>
          <p:nvSpPr>
            <p:cNvPr id="467" name="Google Shape;467;p38"/>
            <p:cNvSpPr/>
            <p:nvPr/>
          </p:nvSpPr>
          <p:spPr>
            <a:xfrm>
              <a:off x="-49606675" y="3233575"/>
              <a:ext cx="70125" cy="103200"/>
            </a:xfrm>
            <a:custGeom>
              <a:rect b="b" l="l" r="r" t="t"/>
              <a:pathLst>
                <a:path extrusionOk="0" h="4128" w="2805">
                  <a:moveTo>
                    <a:pt x="2805" y="1"/>
                  </a:moveTo>
                  <a:lnTo>
                    <a:pt x="1" y="1355"/>
                  </a:lnTo>
                  <a:lnTo>
                    <a:pt x="1" y="4128"/>
                  </a:lnTo>
                  <a:lnTo>
                    <a:pt x="2805" y="2710"/>
                  </a:lnTo>
                  <a:lnTo>
                    <a:pt x="280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38"/>
            <p:cNvSpPr/>
            <p:nvPr/>
          </p:nvSpPr>
          <p:spPr>
            <a:xfrm>
              <a:off x="-49676775" y="3364325"/>
              <a:ext cx="52000" cy="118175"/>
            </a:xfrm>
            <a:custGeom>
              <a:rect b="b" l="l" r="r" t="t"/>
              <a:pathLst>
                <a:path extrusionOk="0" h="4727" w="2080">
                  <a:moveTo>
                    <a:pt x="2080" y="0"/>
                  </a:moveTo>
                  <a:lnTo>
                    <a:pt x="1" y="1072"/>
                  </a:lnTo>
                  <a:lnTo>
                    <a:pt x="1" y="4726"/>
                  </a:lnTo>
                  <a:lnTo>
                    <a:pt x="2080" y="3529"/>
                  </a:lnTo>
                  <a:lnTo>
                    <a:pt x="208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38"/>
            <p:cNvSpPr/>
            <p:nvPr/>
          </p:nvSpPr>
          <p:spPr>
            <a:xfrm>
              <a:off x="-49694100" y="3233575"/>
              <a:ext cx="69325" cy="103200"/>
            </a:xfrm>
            <a:custGeom>
              <a:rect b="b" l="l" r="r" t="t"/>
              <a:pathLst>
                <a:path extrusionOk="0" h="4128" w="2773">
                  <a:moveTo>
                    <a:pt x="1" y="1"/>
                  </a:moveTo>
                  <a:lnTo>
                    <a:pt x="1" y="2710"/>
                  </a:lnTo>
                  <a:lnTo>
                    <a:pt x="2773" y="4128"/>
                  </a:lnTo>
                  <a:lnTo>
                    <a:pt x="2773" y="135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38"/>
            <p:cNvSpPr/>
            <p:nvPr/>
          </p:nvSpPr>
          <p:spPr>
            <a:xfrm>
              <a:off x="-49756325" y="3314700"/>
              <a:ext cx="121325" cy="61450"/>
            </a:xfrm>
            <a:custGeom>
              <a:rect b="b" l="l" r="r" t="t"/>
              <a:pathLst>
                <a:path extrusionOk="0" h="2458" w="4853">
                  <a:moveTo>
                    <a:pt x="2048" y="1"/>
                  </a:moveTo>
                  <a:lnTo>
                    <a:pt x="1" y="1040"/>
                  </a:lnTo>
                  <a:lnTo>
                    <a:pt x="2836" y="2458"/>
                  </a:lnTo>
                  <a:lnTo>
                    <a:pt x="4852" y="1418"/>
                  </a:lnTo>
                  <a:lnTo>
                    <a:pt x="204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38"/>
            <p:cNvSpPr/>
            <p:nvPr/>
          </p:nvSpPr>
          <p:spPr>
            <a:xfrm>
              <a:off x="-49606675" y="3364325"/>
              <a:ext cx="52000" cy="118175"/>
            </a:xfrm>
            <a:custGeom>
              <a:rect b="b" l="l" r="r" t="t"/>
              <a:pathLst>
                <a:path extrusionOk="0" h="4727" w="2080">
                  <a:moveTo>
                    <a:pt x="1" y="0"/>
                  </a:moveTo>
                  <a:lnTo>
                    <a:pt x="1" y="3529"/>
                  </a:lnTo>
                  <a:lnTo>
                    <a:pt x="2080" y="4726"/>
                  </a:lnTo>
                  <a:lnTo>
                    <a:pt x="2080" y="107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38"/>
            <p:cNvSpPr/>
            <p:nvPr/>
          </p:nvSpPr>
          <p:spPr>
            <a:xfrm>
              <a:off x="-49595650" y="3314700"/>
              <a:ext cx="121325" cy="61450"/>
            </a:xfrm>
            <a:custGeom>
              <a:rect b="b" l="l" r="r" t="t"/>
              <a:pathLst>
                <a:path extrusionOk="0" h="2458" w="4853">
                  <a:moveTo>
                    <a:pt x="2773" y="1"/>
                  </a:moveTo>
                  <a:lnTo>
                    <a:pt x="1" y="1418"/>
                  </a:lnTo>
                  <a:lnTo>
                    <a:pt x="1985" y="2458"/>
                  </a:lnTo>
                  <a:lnTo>
                    <a:pt x="4852" y="1040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38"/>
            <p:cNvSpPr/>
            <p:nvPr/>
          </p:nvSpPr>
          <p:spPr>
            <a:xfrm>
              <a:off x="-49764975" y="3355650"/>
              <a:ext cx="70100" cy="126850"/>
            </a:xfrm>
            <a:custGeom>
              <a:rect b="b" l="l" r="r" t="t"/>
              <a:pathLst>
                <a:path extrusionOk="0" h="5074" w="2804">
                  <a:moveTo>
                    <a:pt x="0" y="1"/>
                  </a:moveTo>
                  <a:lnTo>
                    <a:pt x="0" y="3309"/>
                  </a:lnTo>
                  <a:cubicBezTo>
                    <a:pt x="0" y="3403"/>
                    <a:pt x="63" y="3529"/>
                    <a:pt x="189" y="3624"/>
                  </a:cubicBezTo>
                  <a:lnTo>
                    <a:pt x="2804" y="5073"/>
                  </a:lnTo>
                  <a:lnTo>
                    <a:pt x="2804" y="141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38"/>
            <p:cNvSpPr/>
            <p:nvPr/>
          </p:nvSpPr>
          <p:spPr>
            <a:xfrm>
              <a:off x="-49535775" y="3355650"/>
              <a:ext cx="70100" cy="126850"/>
            </a:xfrm>
            <a:custGeom>
              <a:rect b="b" l="l" r="r" t="t"/>
              <a:pathLst>
                <a:path extrusionOk="0" h="5074" w="2804">
                  <a:moveTo>
                    <a:pt x="2804" y="1"/>
                  </a:moveTo>
                  <a:lnTo>
                    <a:pt x="0" y="1419"/>
                  </a:lnTo>
                  <a:lnTo>
                    <a:pt x="0" y="5073"/>
                  </a:lnTo>
                  <a:lnTo>
                    <a:pt x="2583" y="3624"/>
                  </a:lnTo>
                  <a:cubicBezTo>
                    <a:pt x="2709" y="3529"/>
                    <a:pt x="2804" y="3403"/>
                    <a:pt x="2804" y="3309"/>
                  </a:cubicBezTo>
                  <a:lnTo>
                    <a:pt x="28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38"/>
            <p:cNvSpPr/>
            <p:nvPr/>
          </p:nvSpPr>
          <p:spPr>
            <a:xfrm>
              <a:off x="-49685425" y="3183375"/>
              <a:ext cx="140200" cy="69925"/>
            </a:xfrm>
            <a:custGeom>
              <a:rect b="b" l="l" r="r" t="t"/>
              <a:pathLst>
                <a:path extrusionOk="0" h="2797" w="5608">
                  <a:moveTo>
                    <a:pt x="2792" y="0"/>
                  </a:moveTo>
                  <a:cubicBezTo>
                    <a:pt x="2741" y="0"/>
                    <a:pt x="2694" y="8"/>
                    <a:pt x="2647" y="24"/>
                  </a:cubicBezTo>
                  <a:lnTo>
                    <a:pt x="0" y="1378"/>
                  </a:lnTo>
                  <a:lnTo>
                    <a:pt x="2804" y="2796"/>
                  </a:lnTo>
                  <a:lnTo>
                    <a:pt x="5608" y="1378"/>
                  </a:lnTo>
                  <a:lnTo>
                    <a:pt x="2962" y="24"/>
                  </a:lnTo>
                  <a:cubicBezTo>
                    <a:pt x="2899" y="8"/>
                    <a:pt x="2843" y="0"/>
                    <a:pt x="27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76" name="Google Shape;47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0475" y="2190113"/>
            <a:ext cx="339250" cy="339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3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MANAGEMENT</a:t>
            </a:r>
            <a:endParaRPr/>
          </a:p>
        </p:txBody>
      </p:sp>
      <p:sp>
        <p:nvSpPr>
          <p:cNvPr id="482" name="Google Shape;482;p39"/>
          <p:cNvSpPr txBox="1"/>
          <p:nvPr/>
        </p:nvSpPr>
        <p:spPr>
          <a:xfrm>
            <a:off x="486925" y="2582038"/>
            <a:ext cx="3873000" cy="9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rPr>
              <a:t>Allow the User to create an account in order to make simulations</a:t>
            </a:r>
            <a:endParaRPr sz="1700">
              <a:solidFill>
                <a:schemeClr val="dk1"/>
              </a:solidFill>
              <a:latin typeface="Sora"/>
              <a:ea typeface="Sora"/>
              <a:cs typeface="Sora"/>
              <a:sym typeface="Sora"/>
            </a:endParaRPr>
          </a:p>
        </p:txBody>
      </p:sp>
      <p:grpSp>
        <p:nvGrpSpPr>
          <p:cNvPr id="483" name="Google Shape;483;p39"/>
          <p:cNvGrpSpPr/>
          <p:nvPr/>
        </p:nvGrpSpPr>
        <p:grpSpPr>
          <a:xfrm>
            <a:off x="2052225" y="1861674"/>
            <a:ext cx="742405" cy="720355"/>
            <a:chOff x="1310075" y="3253275"/>
            <a:chExt cx="296950" cy="296150"/>
          </a:xfrm>
        </p:grpSpPr>
        <p:sp>
          <p:nvSpPr>
            <p:cNvPr id="484" name="Google Shape;484;p39"/>
            <p:cNvSpPr/>
            <p:nvPr/>
          </p:nvSpPr>
          <p:spPr>
            <a:xfrm>
              <a:off x="1423475" y="3359600"/>
              <a:ext cx="69350" cy="68550"/>
            </a:xfrm>
            <a:custGeom>
              <a:rect b="b" l="l" r="r" t="t"/>
              <a:pathLst>
                <a:path extrusionOk="0" h="2742" w="2774">
                  <a:moveTo>
                    <a:pt x="1387" y="0"/>
                  </a:moveTo>
                  <a:cubicBezTo>
                    <a:pt x="631" y="0"/>
                    <a:pt x="1" y="630"/>
                    <a:pt x="1" y="1355"/>
                  </a:cubicBezTo>
                  <a:cubicBezTo>
                    <a:pt x="1" y="2111"/>
                    <a:pt x="631" y="2741"/>
                    <a:pt x="1387" y="2741"/>
                  </a:cubicBezTo>
                  <a:cubicBezTo>
                    <a:pt x="2143" y="2741"/>
                    <a:pt x="2773" y="2111"/>
                    <a:pt x="2773" y="1355"/>
                  </a:cubicBezTo>
                  <a:cubicBezTo>
                    <a:pt x="2773" y="630"/>
                    <a:pt x="2143" y="0"/>
                    <a:pt x="13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39"/>
            <p:cNvSpPr/>
            <p:nvPr/>
          </p:nvSpPr>
          <p:spPr>
            <a:xfrm>
              <a:off x="1310075" y="3253275"/>
              <a:ext cx="296950" cy="296150"/>
            </a:xfrm>
            <a:custGeom>
              <a:rect b="b" l="l" r="r" t="t"/>
              <a:pathLst>
                <a:path extrusionOk="0" h="11846" w="11878">
                  <a:moveTo>
                    <a:pt x="5923" y="2111"/>
                  </a:moveTo>
                  <a:cubicBezTo>
                    <a:pt x="8003" y="2111"/>
                    <a:pt x="9735" y="3812"/>
                    <a:pt x="9735" y="5923"/>
                  </a:cubicBezTo>
                  <a:cubicBezTo>
                    <a:pt x="9735" y="8034"/>
                    <a:pt x="8034" y="9767"/>
                    <a:pt x="5923" y="9767"/>
                  </a:cubicBezTo>
                  <a:cubicBezTo>
                    <a:pt x="3844" y="9767"/>
                    <a:pt x="2080" y="8065"/>
                    <a:pt x="2080" y="5923"/>
                  </a:cubicBezTo>
                  <a:cubicBezTo>
                    <a:pt x="2111" y="3844"/>
                    <a:pt x="3844" y="2111"/>
                    <a:pt x="5923" y="2111"/>
                  </a:cubicBezTo>
                  <a:close/>
                  <a:moveTo>
                    <a:pt x="5262" y="0"/>
                  </a:moveTo>
                  <a:cubicBezTo>
                    <a:pt x="5104" y="0"/>
                    <a:pt x="4947" y="95"/>
                    <a:pt x="4884" y="252"/>
                  </a:cubicBezTo>
                  <a:lnTo>
                    <a:pt x="4726" y="1166"/>
                  </a:lnTo>
                  <a:cubicBezTo>
                    <a:pt x="4253" y="1292"/>
                    <a:pt x="3844" y="1481"/>
                    <a:pt x="3434" y="1733"/>
                  </a:cubicBezTo>
                  <a:lnTo>
                    <a:pt x="2678" y="1197"/>
                  </a:lnTo>
                  <a:cubicBezTo>
                    <a:pt x="2641" y="1160"/>
                    <a:pt x="2584" y="1142"/>
                    <a:pt x="2523" y="1142"/>
                  </a:cubicBezTo>
                  <a:cubicBezTo>
                    <a:pt x="2429" y="1142"/>
                    <a:pt x="2326" y="1184"/>
                    <a:pt x="2269" y="1260"/>
                  </a:cubicBezTo>
                  <a:lnTo>
                    <a:pt x="1260" y="2237"/>
                  </a:lnTo>
                  <a:cubicBezTo>
                    <a:pt x="1166" y="2363"/>
                    <a:pt x="1166" y="2552"/>
                    <a:pt x="1229" y="2678"/>
                  </a:cubicBezTo>
                  <a:lnTo>
                    <a:pt x="1733" y="3403"/>
                  </a:lnTo>
                  <a:cubicBezTo>
                    <a:pt x="1512" y="3812"/>
                    <a:pt x="1323" y="4253"/>
                    <a:pt x="1197" y="4726"/>
                  </a:cubicBezTo>
                  <a:lnTo>
                    <a:pt x="284" y="4883"/>
                  </a:lnTo>
                  <a:cubicBezTo>
                    <a:pt x="126" y="4915"/>
                    <a:pt x="0" y="5041"/>
                    <a:pt x="0" y="5230"/>
                  </a:cubicBezTo>
                  <a:lnTo>
                    <a:pt x="0" y="6616"/>
                  </a:lnTo>
                  <a:cubicBezTo>
                    <a:pt x="0" y="6805"/>
                    <a:pt x="126" y="6963"/>
                    <a:pt x="284" y="6963"/>
                  </a:cubicBezTo>
                  <a:lnTo>
                    <a:pt x="1197" y="7120"/>
                  </a:lnTo>
                  <a:cubicBezTo>
                    <a:pt x="1292" y="7593"/>
                    <a:pt x="1512" y="8002"/>
                    <a:pt x="1733" y="8412"/>
                  </a:cubicBezTo>
                  <a:lnTo>
                    <a:pt x="1229" y="9168"/>
                  </a:lnTo>
                  <a:cubicBezTo>
                    <a:pt x="1103" y="9263"/>
                    <a:pt x="1166" y="9483"/>
                    <a:pt x="1260" y="9578"/>
                  </a:cubicBezTo>
                  <a:lnTo>
                    <a:pt x="2269" y="10586"/>
                  </a:lnTo>
                  <a:cubicBezTo>
                    <a:pt x="2321" y="10638"/>
                    <a:pt x="2411" y="10661"/>
                    <a:pt x="2497" y="10661"/>
                  </a:cubicBezTo>
                  <a:cubicBezTo>
                    <a:pt x="2568" y="10661"/>
                    <a:pt x="2636" y="10646"/>
                    <a:pt x="2678" y="10617"/>
                  </a:cubicBezTo>
                  <a:lnTo>
                    <a:pt x="3434" y="10113"/>
                  </a:lnTo>
                  <a:cubicBezTo>
                    <a:pt x="3844" y="10334"/>
                    <a:pt x="4253" y="10554"/>
                    <a:pt x="4726" y="10649"/>
                  </a:cubicBezTo>
                  <a:lnTo>
                    <a:pt x="4884" y="11562"/>
                  </a:lnTo>
                  <a:cubicBezTo>
                    <a:pt x="4947" y="11720"/>
                    <a:pt x="5041" y="11846"/>
                    <a:pt x="5262" y="11846"/>
                  </a:cubicBezTo>
                  <a:lnTo>
                    <a:pt x="6616" y="11846"/>
                  </a:lnTo>
                  <a:cubicBezTo>
                    <a:pt x="6774" y="11846"/>
                    <a:pt x="6931" y="11720"/>
                    <a:pt x="6994" y="11562"/>
                  </a:cubicBezTo>
                  <a:lnTo>
                    <a:pt x="7152" y="10649"/>
                  </a:lnTo>
                  <a:cubicBezTo>
                    <a:pt x="7624" y="10523"/>
                    <a:pt x="8034" y="10334"/>
                    <a:pt x="8444" y="10113"/>
                  </a:cubicBezTo>
                  <a:lnTo>
                    <a:pt x="9200" y="10617"/>
                  </a:lnTo>
                  <a:cubicBezTo>
                    <a:pt x="9242" y="10646"/>
                    <a:pt x="9310" y="10661"/>
                    <a:pt x="9381" y="10661"/>
                  </a:cubicBezTo>
                  <a:cubicBezTo>
                    <a:pt x="9467" y="10661"/>
                    <a:pt x="9557" y="10638"/>
                    <a:pt x="9609" y="10586"/>
                  </a:cubicBezTo>
                  <a:lnTo>
                    <a:pt x="10617" y="9578"/>
                  </a:lnTo>
                  <a:cubicBezTo>
                    <a:pt x="10712" y="9483"/>
                    <a:pt x="10712" y="9263"/>
                    <a:pt x="10649" y="9168"/>
                  </a:cubicBezTo>
                  <a:lnTo>
                    <a:pt x="10145" y="8412"/>
                  </a:lnTo>
                  <a:cubicBezTo>
                    <a:pt x="10365" y="8002"/>
                    <a:pt x="10554" y="7593"/>
                    <a:pt x="10680" y="7120"/>
                  </a:cubicBezTo>
                  <a:lnTo>
                    <a:pt x="11594" y="6963"/>
                  </a:lnTo>
                  <a:cubicBezTo>
                    <a:pt x="11752" y="6900"/>
                    <a:pt x="11878" y="6805"/>
                    <a:pt x="11878" y="6616"/>
                  </a:cubicBezTo>
                  <a:lnTo>
                    <a:pt x="11878" y="5230"/>
                  </a:lnTo>
                  <a:cubicBezTo>
                    <a:pt x="11878" y="5072"/>
                    <a:pt x="11752" y="4915"/>
                    <a:pt x="11594" y="4883"/>
                  </a:cubicBezTo>
                  <a:lnTo>
                    <a:pt x="10680" y="4726"/>
                  </a:lnTo>
                  <a:cubicBezTo>
                    <a:pt x="10554" y="4253"/>
                    <a:pt x="10365" y="3812"/>
                    <a:pt x="10145" y="3403"/>
                  </a:cubicBezTo>
                  <a:lnTo>
                    <a:pt x="10649" y="2678"/>
                  </a:lnTo>
                  <a:cubicBezTo>
                    <a:pt x="10775" y="2552"/>
                    <a:pt x="10712" y="2363"/>
                    <a:pt x="10617" y="2237"/>
                  </a:cubicBezTo>
                  <a:lnTo>
                    <a:pt x="9609" y="1260"/>
                  </a:lnTo>
                  <a:cubicBezTo>
                    <a:pt x="9554" y="1187"/>
                    <a:pt x="9455" y="1156"/>
                    <a:pt x="9364" y="1156"/>
                  </a:cubicBezTo>
                  <a:cubicBezTo>
                    <a:pt x="9300" y="1156"/>
                    <a:pt x="9239" y="1171"/>
                    <a:pt x="9200" y="1197"/>
                  </a:cubicBezTo>
                  <a:lnTo>
                    <a:pt x="8444" y="1733"/>
                  </a:lnTo>
                  <a:cubicBezTo>
                    <a:pt x="8034" y="1481"/>
                    <a:pt x="7624" y="1292"/>
                    <a:pt x="7152" y="1166"/>
                  </a:cubicBezTo>
                  <a:lnTo>
                    <a:pt x="6994" y="252"/>
                  </a:lnTo>
                  <a:cubicBezTo>
                    <a:pt x="6931" y="95"/>
                    <a:pt x="6837" y="0"/>
                    <a:pt x="66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39"/>
            <p:cNvSpPr/>
            <p:nvPr/>
          </p:nvSpPr>
          <p:spPr>
            <a:xfrm>
              <a:off x="1399850" y="3426550"/>
              <a:ext cx="116600" cy="52800"/>
            </a:xfrm>
            <a:custGeom>
              <a:rect b="b" l="l" r="r" t="t"/>
              <a:pathLst>
                <a:path extrusionOk="0" h="2112" w="4664">
                  <a:moveTo>
                    <a:pt x="725" y="0"/>
                  </a:moveTo>
                  <a:cubicBezTo>
                    <a:pt x="410" y="252"/>
                    <a:pt x="127" y="662"/>
                    <a:pt x="1" y="1103"/>
                  </a:cubicBezTo>
                  <a:cubicBezTo>
                    <a:pt x="599" y="1733"/>
                    <a:pt x="1387" y="2111"/>
                    <a:pt x="2332" y="2111"/>
                  </a:cubicBezTo>
                  <a:cubicBezTo>
                    <a:pt x="3246" y="2111"/>
                    <a:pt x="4065" y="1733"/>
                    <a:pt x="4664" y="1103"/>
                  </a:cubicBezTo>
                  <a:cubicBezTo>
                    <a:pt x="4538" y="662"/>
                    <a:pt x="4254" y="252"/>
                    <a:pt x="3939" y="0"/>
                  </a:cubicBezTo>
                  <a:cubicBezTo>
                    <a:pt x="3561" y="473"/>
                    <a:pt x="2994" y="788"/>
                    <a:pt x="2332" y="788"/>
                  </a:cubicBezTo>
                  <a:cubicBezTo>
                    <a:pt x="1702" y="788"/>
                    <a:pt x="1103" y="473"/>
                    <a:pt x="7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87" name="Google Shape;487;p39"/>
          <p:cNvGrpSpPr/>
          <p:nvPr/>
        </p:nvGrpSpPr>
        <p:grpSpPr>
          <a:xfrm>
            <a:off x="6023281" y="1861682"/>
            <a:ext cx="585221" cy="648469"/>
            <a:chOff x="2423775" y="3226875"/>
            <a:chExt cx="259925" cy="295000"/>
          </a:xfrm>
        </p:grpSpPr>
        <p:sp>
          <p:nvSpPr>
            <p:cNvPr id="488" name="Google Shape;488;p39"/>
            <p:cNvSpPr/>
            <p:nvPr/>
          </p:nvSpPr>
          <p:spPr>
            <a:xfrm>
              <a:off x="2509625" y="3365900"/>
              <a:ext cx="86650" cy="52000"/>
            </a:xfrm>
            <a:custGeom>
              <a:rect b="b" l="l" r="r" t="t"/>
              <a:pathLst>
                <a:path extrusionOk="0" h="2080" w="3466">
                  <a:moveTo>
                    <a:pt x="1733" y="0"/>
                  </a:moveTo>
                  <a:cubicBezTo>
                    <a:pt x="788" y="0"/>
                    <a:pt x="0" y="788"/>
                    <a:pt x="0" y="1733"/>
                  </a:cubicBezTo>
                  <a:lnTo>
                    <a:pt x="0" y="2080"/>
                  </a:lnTo>
                  <a:lnTo>
                    <a:pt x="3466" y="2080"/>
                  </a:lnTo>
                  <a:lnTo>
                    <a:pt x="3466" y="1733"/>
                  </a:lnTo>
                  <a:cubicBezTo>
                    <a:pt x="3466" y="788"/>
                    <a:pt x="2678" y="0"/>
                    <a:pt x="17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39"/>
            <p:cNvSpPr/>
            <p:nvPr/>
          </p:nvSpPr>
          <p:spPr>
            <a:xfrm>
              <a:off x="2534825" y="3313925"/>
              <a:ext cx="35475" cy="35450"/>
            </a:xfrm>
            <a:custGeom>
              <a:rect b="b" l="l" r="r" t="t"/>
              <a:pathLst>
                <a:path extrusionOk="0" h="1418" w="1419">
                  <a:moveTo>
                    <a:pt x="725" y="0"/>
                  </a:moveTo>
                  <a:cubicBezTo>
                    <a:pt x="316" y="0"/>
                    <a:pt x="0" y="315"/>
                    <a:pt x="0" y="725"/>
                  </a:cubicBezTo>
                  <a:cubicBezTo>
                    <a:pt x="0" y="1103"/>
                    <a:pt x="316" y="1418"/>
                    <a:pt x="725" y="1418"/>
                  </a:cubicBezTo>
                  <a:cubicBezTo>
                    <a:pt x="1103" y="1418"/>
                    <a:pt x="1418" y="1103"/>
                    <a:pt x="1418" y="725"/>
                  </a:cubicBezTo>
                  <a:cubicBezTo>
                    <a:pt x="1418" y="315"/>
                    <a:pt x="1103" y="0"/>
                    <a:pt x="7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39"/>
            <p:cNvSpPr/>
            <p:nvPr/>
          </p:nvSpPr>
          <p:spPr>
            <a:xfrm>
              <a:off x="2423775" y="3226875"/>
              <a:ext cx="259925" cy="295000"/>
            </a:xfrm>
            <a:custGeom>
              <a:rect b="b" l="l" r="r" t="t"/>
              <a:pathLst>
                <a:path extrusionOk="0" h="11800" w="10397">
                  <a:moveTo>
                    <a:pt x="5167" y="2757"/>
                  </a:moveTo>
                  <a:cubicBezTo>
                    <a:pt x="5923" y="2757"/>
                    <a:pt x="6553" y="3388"/>
                    <a:pt x="6553" y="4144"/>
                  </a:cubicBezTo>
                  <a:cubicBezTo>
                    <a:pt x="6553" y="4490"/>
                    <a:pt x="6396" y="4805"/>
                    <a:pt x="6175" y="5089"/>
                  </a:cubicBezTo>
                  <a:cubicBezTo>
                    <a:pt x="7026" y="5498"/>
                    <a:pt x="7593" y="6317"/>
                    <a:pt x="7593" y="7294"/>
                  </a:cubicBezTo>
                  <a:lnTo>
                    <a:pt x="7593" y="8019"/>
                  </a:lnTo>
                  <a:cubicBezTo>
                    <a:pt x="7593" y="8208"/>
                    <a:pt x="7435" y="8365"/>
                    <a:pt x="7246" y="8365"/>
                  </a:cubicBezTo>
                  <a:lnTo>
                    <a:pt x="3088" y="8365"/>
                  </a:lnTo>
                  <a:cubicBezTo>
                    <a:pt x="2867" y="8365"/>
                    <a:pt x="2710" y="8208"/>
                    <a:pt x="2710" y="8019"/>
                  </a:cubicBezTo>
                  <a:lnTo>
                    <a:pt x="2710" y="7294"/>
                  </a:lnTo>
                  <a:cubicBezTo>
                    <a:pt x="2710" y="6317"/>
                    <a:pt x="3308" y="5498"/>
                    <a:pt x="4127" y="5089"/>
                  </a:cubicBezTo>
                  <a:cubicBezTo>
                    <a:pt x="3907" y="4868"/>
                    <a:pt x="3781" y="4553"/>
                    <a:pt x="3781" y="4144"/>
                  </a:cubicBezTo>
                  <a:cubicBezTo>
                    <a:pt x="3781" y="3388"/>
                    <a:pt x="4411" y="2757"/>
                    <a:pt x="5167" y="2757"/>
                  </a:cubicBezTo>
                  <a:close/>
                  <a:moveTo>
                    <a:pt x="5183" y="1"/>
                  </a:moveTo>
                  <a:cubicBezTo>
                    <a:pt x="5128" y="1"/>
                    <a:pt x="5073" y="17"/>
                    <a:pt x="5010" y="48"/>
                  </a:cubicBezTo>
                  <a:cubicBezTo>
                    <a:pt x="3964" y="646"/>
                    <a:pt x="2946" y="940"/>
                    <a:pt x="1919" y="940"/>
                  </a:cubicBezTo>
                  <a:cubicBezTo>
                    <a:pt x="1430" y="940"/>
                    <a:pt x="939" y="873"/>
                    <a:pt x="441" y="741"/>
                  </a:cubicBezTo>
                  <a:cubicBezTo>
                    <a:pt x="402" y="722"/>
                    <a:pt x="363" y="714"/>
                    <a:pt x="326" y="714"/>
                  </a:cubicBezTo>
                  <a:cubicBezTo>
                    <a:pt x="243" y="714"/>
                    <a:pt x="170" y="751"/>
                    <a:pt x="126" y="773"/>
                  </a:cubicBezTo>
                  <a:cubicBezTo>
                    <a:pt x="32" y="836"/>
                    <a:pt x="0" y="930"/>
                    <a:pt x="0" y="1056"/>
                  </a:cubicBezTo>
                  <a:lnTo>
                    <a:pt x="0" y="5026"/>
                  </a:lnTo>
                  <a:cubicBezTo>
                    <a:pt x="0" y="8145"/>
                    <a:pt x="2080" y="10949"/>
                    <a:pt x="5104" y="11799"/>
                  </a:cubicBezTo>
                  <a:lnTo>
                    <a:pt x="5262" y="11799"/>
                  </a:lnTo>
                  <a:cubicBezTo>
                    <a:pt x="8255" y="10917"/>
                    <a:pt x="10397" y="8145"/>
                    <a:pt x="10397" y="5026"/>
                  </a:cubicBezTo>
                  <a:lnTo>
                    <a:pt x="10397" y="1056"/>
                  </a:lnTo>
                  <a:cubicBezTo>
                    <a:pt x="10397" y="930"/>
                    <a:pt x="10365" y="836"/>
                    <a:pt x="10271" y="773"/>
                  </a:cubicBezTo>
                  <a:cubicBezTo>
                    <a:pt x="10162" y="751"/>
                    <a:pt x="10084" y="714"/>
                    <a:pt x="10014" y="714"/>
                  </a:cubicBezTo>
                  <a:cubicBezTo>
                    <a:pt x="9983" y="714"/>
                    <a:pt x="9954" y="722"/>
                    <a:pt x="9924" y="741"/>
                  </a:cubicBezTo>
                  <a:cubicBezTo>
                    <a:pt x="9414" y="877"/>
                    <a:pt x="8910" y="946"/>
                    <a:pt x="8409" y="946"/>
                  </a:cubicBezTo>
                  <a:cubicBezTo>
                    <a:pt x="7395" y="946"/>
                    <a:pt x="6389" y="660"/>
                    <a:pt x="5356" y="48"/>
                  </a:cubicBezTo>
                  <a:cubicBezTo>
                    <a:pt x="5293" y="17"/>
                    <a:pt x="5238" y="1"/>
                    <a:pt x="51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1" name="Google Shape;491;p39"/>
          <p:cNvSpPr txBox="1"/>
          <p:nvPr/>
        </p:nvSpPr>
        <p:spPr>
          <a:xfrm>
            <a:off x="4379375" y="2582038"/>
            <a:ext cx="3873000" cy="9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rPr>
              <a:t>Users can Login anytime they wish to make a new simulation</a:t>
            </a:r>
            <a:endParaRPr sz="1700">
              <a:solidFill>
                <a:schemeClr val="dk1"/>
              </a:solidFill>
              <a:latin typeface="Sora"/>
              <a:ea typeface="Sora"/>
              <a:cs typeface="Sora"/>
              <a:sym typeface="Sor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4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SIMULATED DATA PRODUCTION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97" name="Google Shape;497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2250" y="1290125"/>
            <a:ext cx="3208949" cy="2563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98" name="Google Shape;498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92800" y="1290115"/>
            <a:ext cx="3208949" cy="2563261"/>
          </a:xfrm>
          <a:prstGeom prst="rect">
            <a:avLst/>
          </a:prstGeom>
          <a:noFill/>
          <a:ln>
            <a:noFill/>
          </a:ln>
        </p:spPr>
      </p:pic>
      <p:sp>
        <p:nvSpPr>
          <p:cNvPr id="499" name="Google Shape;499;p40"/>
          <p:cNvSpPr txBox="1"/>
          <p:nvPr/>
        </p:nvSpPr>
        <p:spPr>
          <a:xfrm>
            <a:off x="5865150" y="4485850"/>
            <a:ext cx="24366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Interface under development</a:t>
            </a:r>
            <a:endParaRPr i="1" sz="11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4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ADDITION OF MASSIVELY SIMULATED DATA</a:t>
            </a:r>
            <a:endParaRPr sz="2500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41"/>
          <p:cNvSpPr txBox="1"/>
          <p:nvPr/>
        </p:nvSpPr>
        <p:spPr>
          <a:xfrm>
            <a:off x="716850" y="1182425"/>
            <a:ext cx="8040300" cy="33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Sora"/>
              <a:ea typeface="Sora"/>
              <a:cs typeface="Sora"/>
              <a:sym typeface="Sora"/>
            </a:endParaRPr>
          </a:p>
        </p:txBody>
      </p:sp>
      <p:pic>
        <p:nvPicPr>
          <p:cNvPr id="506" name="Google Shape;50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0700" y="1199288"/>
            <a:ext cx="4102599" cy="3277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42"/>
          <p:cNvSpPr txBox="1"/>
          <p:nvPr>
            <p:ph type="title"/>
          </p:nvPr>
        </p:nvSpPr>
        <p:spPr>
          <a:xfrm>
            <a:off x="1510800" y="1563575"/>
            <a:ext cx="6122400" cy="73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PROTOTYPE / DEMO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42"/>
          <p:cNvSpPr txBox="1"/>
          <p:nvPr>
            <p:ph idx="2" type="title"/>
          </p:nvPr>
        </p:nvSpPr>
        <p:spPr>
          <a:xfrm>
            <a:off x="3954150" y="539502"/>
            <a:ext cx="12357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pic>
        <p:nvPicPr>
          <p:cNvPr id="513" name="Google Shape;513;p42"/>
          <p:cNvPicPr preferRelativeResize="0"/>
          <p:nvPr/>
        </p:nvPicPr>
        <p:blipFill rotWithShape="1">
          <a:blip r:embed="rId3">
            <a:alphaModFix/>
          </a:blip>
          <a:srcRect b="28264" l="0" r="0" t="-129"/>
          <a:stretch/>
        </p:blipFill>
        <p:spPr>
          <a:xfrm flipH="1">
            <a:off x="5211747" y="2622770"/>
            <a:ext cx="3457614" cy="2520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514" name="Google Shape;514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5306235" y="3252762"/>
            <a:ext cx="1250685" cy="14719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9" name="Google Shape;51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3950" y="900075"/>
            <a:ext cx="6956100" cy="3883815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Google Shape;520;p43"/>
          <p:cNvSpPr txBox="1"/>
          <p:nvPr>
            <p:ph idx="4294967295" type="title"/>
          </p:nvPr>
        </p:nvSpPr>
        <p:spPr>
          <a:xfrm>
            <a:off x="720000" y="23037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PROTOTYPE / DEMO</a:t>
            </a:r>
            <a:endParaRPr/>
          </a:p>
        </p:txBody>
      </p:sp>
      <p:sp>
        <p:nvSpPr>
          <p:cNvPr id="521" name="Google Shape;521;p43"/>
          <p:cNvSpPr/>
          <p:nvPr/>
        </p:nvSpPr>
        <p:spPr>
          <a:xfrm>
            <a:off x="1093950" y="900075"/>
            <a:ext cx="6956100" cy="3883800"/>
          </a:xfrm>
          <a:prstGeom prst="rect">
            <a:avLst/>
          </a:prstGeom>
          <a:solidFill>
            <a:srgbClr val="131524">
              <a:alpha val="4978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nrope"/>
              <a:ea typeface="Manrope"/>
              <a:cs typeface="Manrope"/>
              <a:sym typeface="Manrope"/>
            </a:endParaRPr>
          </a:p>
        </p:txBody>
      </p:sp>
      <p:pic>
        <p:nvPicPr>
          <p:cNvPr id="522" name="Google Shape;522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40457" y="2421558"/>
            <a:ext cx="863095" cy="8408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26"/>
          <p:cNvSpPr txBox="1"/>
          <p:nvPr>
            <p:ph idx="4294967295" type="title"/>
          </p:nvPr>
        </p:nvSpPr>
        <p:spPr>
          <a:xfrm>
            <a:off x="743850" y="424275"/>
            <a:ext cx="7656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TEAM</a:t>
            </a:r>
            <a:endParaRPr/>
          </a:p>
        </p:txBody>
      </p:sp>
      <p:pic>
        <p:nvPicPr>
          <p:cNvPr id="324" name="Google Shape;32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9775" y="1435350"/>
            <a:ext cx="2272800" cy="2272800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26"/>
          <p:cNvSpPr txBox="1"/>
          <p:nvPr/>
        </p:nvSpPr>
        <p:spPr>
          <a:xfrm>
            <a:off x="446925" y="3164650"/>
            <a:ext cx="1918500" cy="38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rPr>
              <a:t>Bernardo Pinto</a:t>
            </a:r>
            <a:endParaRPr b="1">
              <a:solidFill>
                <a:schemeClr val="dk1"/>
              </a:solidFill>
              <a:latin typeface="Sora"/>
              <a:ea typeface="Sora"/>
              <a:cs typeface="Sora"/>
              <a:sym typeface="Sora"/>
            </a:endParaRPr>
          </a:p>
        </p:txBody>
      </p:sp>
      <p:pic>
        <p:nvPicPr>
          <p:cNvPr id="326" name="Google Shape;326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81650" y="1435350"/>
            <a:ext cx="2272800" cy="2272800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26"/>
          <p:cNvSpPr txBox="1"/>
          <p:nvPr/>
        </p:nvSpPr>
        <p:spPr>
          <a:xfrm>
            <a:off x="2058800" y="3164650"/>
            <a:ext cx="1918500" cy="38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rPr>
              <a:t>Filipe Obrist</a:t>
            </a:r>
            <a:endParaRPr b="1">
              <a:solidFill>
                <a:schemeClr val="dk1"/>
              </a:solidFill>
              <a:latin typeface="Sora"/>
              <a:ea typeface="Sora"/>
              <a:cs typeface="Sora"/>
              <a:sym typeface="Sora"/>
            </a:endParaRPr>
          </a:p>
        </p:txBody>
      </p:sp>
      <p:pic>
        <p:nvPicPr>
          <p:cNvPr id="328" name="Google Shape;328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85925" y="1435350"/>
            <a:ext cx="2272800" cy="2272800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26"/>
          <p:cNvSpPr txBox="1"/>
          <p:nvPr/>
        </p:nvSpPr>
        <p:spPr>
          <a:xfrm>
            <a:off x="3663075" y="3164650"/>
            <a:ext cx="1918500" cy="38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rPr>
              <a:t>José Mendes</a:t>
            </a:r>
            <a:endParaRPr b="1">
              <a:solidFill>
                <a:schemeClr val="dk1"/>
              </a:solidFill>
              <a:latin typeface="Sora"/>
              <a:ea typeface="Sora"/>
              <a:cs typeface="Sora"/>
              <a:sym typeface="Sora"/>
            </a:endParaRPr>
          </a:p>
        </p:txBody>
      </p:sp>
      <p:pic>
        <p:nvPicPr>
          <p:cNvPr id="330" name="Google Shape;330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68250" y="1435350"/>
            <a:ext cx="2272800" cy="2272800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26"/>
          <p:cNvSpPr txBox="1"/>
          <p:nvPr/>
        </p:nvSpPr>
        <p:spPr>
          <a:xfrm>
            <a:off x="5245400" y="3164650"/>
            <a:ext cx="1918500" cy="38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rPr>
              <a:t>Mariana Perna</a:t>
            </a:r>
            <a:endParaRPr b="1">
              <a:solidFill>
                <a:schemeClr val="dk1"/>
              </a:solidFill>
              <a:latin typeface="Sora"/>
              <a:ea typeface="Sora"/>
              <a:cs typeface="Sora"/>
              <a:sym typeface="Sora"/>
            </a:endParaRPr>
          </a:p>
        </p:txBody>
      </p:sp>
      <p:pic>
        <p:nvPicPr>
          <p:cNvPr id="332" name="Google Shape;332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601425" y="1435350"/>
            <a:ext cx="2272800" cy="2272800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26"/>
          <p:cNvSpPr txBox="1"/>
          <p:nvPr/>
        </p:nvSpPr>
        <p:spPr>
          <a:xfrm>
            <a:off x="6778575" y="3164650"/>
            <a:ext cx="1918500" cy="38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rPr>
              <a:t>Rafaela Dias</a:t>
            </a:r>
            <a:endParaRPr b="1">
              <a:solidFill>
                <a:schemeClr val="dk1"/>
              </a:solidFill>
              <a:latin typeface="Sora"/>
              <a:ea typeface="Sora"/>
              <a:cs typeface="Sora"/>
              <a:sym typeface="Sor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7" name="Google Shape;527;p44"/>
          <p:cNvPicPr preferRelativeResize="0"/>
          <p:nvPr/>
        </p:nvPicPr>
        <p:blipFill rotWithShape="1">
          <a:blip r:embed="rId3">
            <a:alphaModFix/>
          </a:blip>
          <a:srcRect b="0" l="29" r="19" t="0"/>
          <a:stretch/>
        </p:blipFill>
        <p:spPr>
          <a:xfrm flipH="1">
            <a:off x="4862066" y="2571750"/>
            <a:ext cx="4281937" cy="259033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44"/>
          <p:cNvPicPr preferRelativeResize="0"/>
          <p:nvPr/>
        </p:nvPicPr>
        <p:blipFill rotWithShape="1">
          <a:blip r:embed="rId4">
            <a:alphaModFix/>
          </a:blip>
          <a:srcRect b="0" l="0" r="0" t="9"/>
          <a:stretch/>
        </p:blipFill>
        <p:spPr>
          <a:xfrm flipH="1">
            <a:off x="0" y="2410650"/>
            <a:ext cx="3629611" cy="2732847"/>
          </a:xfrm>
          <a:prstGeom prst="rect">
            <a:avLst/>
          </a:prstGeom>
          <a:noFill/>
          <a:ln>
            <a:noFill/>
          </a:ln>
        </p:spPr>
      </p:pic>
      <p:sp>
        <p:nvSpPr>
          <p:cNvPr id="529" name="Google Shape;529;p44"/>
          <p:cNvSpPr txBox="1"/>
          <p:nvPr/>
        </p:nvSpPr>
        <p:spPr>
          <a:xfrm>
            <a:off x="2031450" y="1570475"/>
            <a:ext cx="5081100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500">
                <a:solidFill>
                  <a:srgbClr val="FFFFFF"/>
                </a:solidFill>
                <a:latin typeface="Sora"/>
                <a:ea typeface="Sora"/>
                <a:cs typeface="Sora"/>
                <a:sym typeface="Sora"/>
              </a:rPr>
              <a:t>FUTURE</a:t>
            </a:r>
            <a:r>
              <a:rPr b="1" lang="en" sz="4500">
                <a:solidFill>
                  <a:srgbClr val="FFFFFF"/>
                </a:solidFill>
                <a:latin typeface="Sora"/>
                <a:ea typeface="Sora"/>
                <a:cs typeface="Sora"/>
                <a:sym typeface="Sora"/>
              </a:rPr>
              <a:t> WORK</a:t>
            </a:r>
            <a:endParaRPr b="1" sz="4500">
              <a:solidFill>
                <a:srgbClr val="FFFFFF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530" name="Google Shape;530;p44"/>
          <p:cNvSpPr txBox="1"/>
          <p:nvPr/>
        </p:nvSpPr>
        <p:spPr>
          <a:xfrm>
            <a:off x="3954150" y="539502"/>
            <a:ext cx="1235700" cy="841800"/>
          </a:xfrm>
          <a:prstGeom prst="rect">
            <a:avLst/>
          </a:prstGeom>
          <a:solidFill>
            <a:srgbClr val="FFFFFF">
              <a:alpha val="8810"/>
            </a:srgbClr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500">
                <a:solidFill>
                  <a:srgbClr val="FFFFFF"/>
                </a:solidFill>
                <a:latin typeface="Sora"/>
                <a:ea typeface="Sora"/>
                <a:cs typeface="Sora"/>
                <a:sym typeface="Sora"/>
              </a:rPr>
              <a:t>06</a:t>
            </a:r>
            <a:endParaRPr b="1" sz="4500">
              <a:solidFill>
                <a:srgbClr val="FFFFFF"/>
              </a:solidFill>
              <a:latin typeface="Sora"/>
              <a:ea typeface="Sora"/>
              <a:cs typeface="Sora"/>
              <a:sym typeface="Sor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4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INTEGRATION WITH THE INTERFACE</a:t>
            </a:r>
            <a:endParaRPr/>
          </a:p>
        </p:txBody>
      </p:sp>
      <p:sp>
        <p:nvSpPr>
          <p:cNvPr id="536" name="Google Shape;536;p45"/>
          <p:cNvSpPr txBox="1"/>
          <p:nvPr>
            <p:ph idx="5" type="subTitle"/>
          </p:nvPr>
        </p:nvSpPr>
        <p:spPr>
          <a:xfrm>
            <a:off x="720000" y="1273275"/>
            <a:ext cx="3901800" cy="86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/>
              <a:t>Integration AUTOWARE (Autonomous Vehicles)</a:t>
            </a:r>
            <a:endParaRPr b="0"/>
          </a:p>
        </p:txBody>
      </p:sp>
      <p:sp>
        <p:nvSpPr>
          <p:cNvPr id="537" name="Google Shape;537;p45"/>
          <p:cNvSpPr txBox="1"/>
          <p:nvPr>
            <p:ph idx="6" type="subTitle"/>
          </p:nvPr>
        </p:nvSpPr>
        <p:spPr>
          <a:xfrm>
            <a:off x="5592850" y="2617994"/>
            <a:ext cx="3015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/>
              <a:t>Service containers</a:t>
            </a:r>
            <a:endParaRPr b="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8" name="Google Shape;538;p45"/>
          <p:cNvSpPr txBox="1"/>
          <p:nvPr>
            <p:ph idx="7" type="subTitle"/>
          </p:nvPr>
        </p:nvSpPr>
        <p:spPr>
          <a:xfrm>
            <a:off x="5592850" y="1303150"/>
            <a:ext cx="3614100" cy="95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/>
              <a:t>Integrating real data simulatio</a:t>
            </a:r>
            <a:r>
              <a:rPr b="0" lang="en"/>
              <a:t>n with </a:t>
            </a:r>
            <a:endParaRPr b="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/>
              <a:t>simulated ones</a:t>
            </a:r>
            <a:endParaRPr b="0"/>
          </a:p>
        </p:txBody>
      </p:sp>
      <p:sp>
        <p:nvSpPr>
          <p:cNvPr id="539" name="Google Shape;539;p45"/>
          <p:cNvSpPr txBox="1"/>
          <p:nvPr>
            <p:ph idx="8" type="subTitle"/>
          </p:nvPr>
        </p:nvSpPr>
        <p:spPr>
          <a:xfrm>
            <a:off x="5592850" y="3478650"/>
            <a:ext cx="1844100" cy="4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/>
              <a:t>Collisions</a:t>
            </a:r>
            <a:endParaRPr/>
          </a:p>
        </p:txBody>
      </p:sp>
      <p:pic>
        <p:nvPicPr>
          <p:cNvPr id="540" name="Google Shape;540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575" y="2142075"/>
            <a:ext cx="4135249" cy="2440601"/>
          </a:xfrm>
          <a:prstGeom prst="rect">
            <a:avLst/>
          </a:prstGeom>
          <a:noFill/>
          <a:ln>
            <a:noFill/>
          </a:ln>
        </p:spPr>
      </p:pic>
      <p:sp>
        <p:nvSpPr>
          <p:cNvPr id="541" name="Google Shape;541;p45"/>
          <p:cNvSpPr/>
          <p:nvPr/>
        </p:nvSpPr>
        <p:spPr>
          <a:xfrm>
            <a:off x="5145250" y="1343350"/>
            <a:ext cx="447600" cy="4476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542" name="Google Shape;542;p45"/>
          <p:cNvSpPr/>
          <p:nvPr/>
        </p:nvSpPr>
        <p:spPr>
          <a:xfrm>
            <a:off x="5145250" y="2642450"/>
            <a:ext cx="447600" cy="447600"/>
          </a:xfrm>
          <a:prstGeom prst="ellipse">
            <a:avLst/>
          </a:prstGeom>
          <a:solidFill>
            <a:schemeClr val="accen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543" name="Google Shape;543;p45"/>
          <p:cNvSpPr/>
          <p:nvPr/>
        </p:nvSpPr>
        <p:spPr>
          <a:xfrm>
            <a:off x="5145250" y="3478650"/>
            <a:ext cx="447600" cy="447600"/>
          </a:xfrm>
          <a:prstGeom prst="ellipse">
            <a:avLst/>
          </a:prstGeom>
          <a:solidFill>
            <a:schemeClr val="accent4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544" name="Google Shape;544;p45"/>
          <p:cNvSpPr/>
          <p:nvPr/>
        </p:nvSpPr>
        <p:spPr>
          <a:xfrm>
            <a:off x="690375" y="1356100"/>
            <a:ext cx="447600" cy="4476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545" name="Google Shape;545;p45"/>
          <p:cNvSpPr txBox="1"/>
          <p:nvPr>
            <p:ph idx="4294967295" type="title"/>
          </p:nvPr>
        </p:nvSpPr>
        <p:spPr>
          <a:xfrm>
            <a:off x="690375" y="1356100"/>
            <a:ext cx="4476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1</a:t>
            </a:r>
            <a:endParaRPr sz="2500"/>
          </a:p>
        </p:txBody>
      </p:sp>
      <p:sp>
        <p:nvSpPr>
          <p:cNvPr id="546" name="Google Shape;546;p45"/>
          <p:cNvSpPr txBox="1"/>
          <p:nvPr>
            <p:ph idx="4294967295" type="title"/>
          </p:nvPr>
        </p:nvSpPr>
        <p:spPr>
          <a:xfrm>
            <a:off x="5145250" y="1343350"/>
            <a:ext cx="4476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2</a:t>
            </a:r>
            <a:endParaRPr sz="2500"/>
          </a:p>
        </p:txBody>
      </p:sp>
      <p:sp>
        <p:nvSpPr>
          <p:cNvPr id="547" name="Google Shape;547;p45"/>
          <p:cNvSpPr txBox="1"/>
          <p:nvPr>
            <p:ph idx="4294967295" type="title"/>
          </p:nvPr>
        </p:nvSpPr>
        <p:spPr>
          <a:xfrm>
            <a:off x="5145250" y="2642450"/>
            <a:ext cx="4476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3</a:t>
            </a:r>
            <a:endParaRPr sz="2500"/>
          </a:p>
        </p:txBody>
      </p:sp>
      <p:sp>
        <p:nvSpPr>
          <p:cNvPr id="548" name="Google Shape;548;p45"/>
          <p:cNvSpPr txBox="1"/>
          <p:nvPr>
            <p:ph idx="4294967295" type="title"/>
          </p:nvPr>
        </p:nvSpPr>
        <p:spPr>
          <a:xfrm>
            <a:off x="5145250" y="3478650"/>
            <a:ext cx="4476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4</a:t>
            </a:r>
            <a:endParaRPr sz="25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46"/>
          <p:cNvSpPr txBox="1"/>
          <p:nvPr>
            <p:ph type="title"/>
          </p:nvPr>
        </p:nvSpPr>
        <p:spPr>
          <a:xfrm>
            <a:off x="713219" y="539500"/>
            <a:ext cx="3747300" cy="105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sp>
        <p:nvSpPr>
          <p:cNvPr id="554" name="Google Shape;554;p46"/>
          <p:cNvSpPr txBox="1"/>
          <p:nvPr>
            <p:ph idx="1" type="subTitle"/>
          </p:nvPr>
        </p:nvSpPr>
        <p:spPr>
          <a:xfrm>
            <a:off x="830522" y="1425200"/>
            <a:ext cx="3512700" cy="9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Do you have any questions?</a:t>
            </a:r>
            <a:endParaRPr/>
          </a:p>
        </p:txBody>
      </p:sp>
      <p:grpSp>
        <p:nvGrpSpPr>
          <p:cNvPr id="555" name="Google Shape;555;p46"/>
          <p:cNvGrpSpPr/>
          <p:nvPr/>
        </p:nvGrpSpPr>
        <p:grpSpPr>
          <a:xfrm>
            <a:off x="4194975" y="1862025"/>
            <a:ext cx="6245274" cy="3161273"/>
            <a:chOff x="4194975" y="1862025"/>
            <a:chExt cx="6245274" cy="3161273"/>
          </a:xfrm>
        </p:grpSpPr>
        <p:pic>
          <p:nvPicPr>
            <p:cNvPr id="556" name="Google Shape;556;p4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100575" y="2810837"/>
              <a:ext cx="539153" cy="1505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7" name="Google Shape;557;p46"/>
            <p:cNvPicPr preferRelativeResize="0"/>
            <p:nvPr/>
          </p:nvPicPr>
          <p:blipFill rotWithShape="1">
            <a:blip r:embed="rId4">
              <a:alphaModFix/>
            </a:blip>
            <a:srcRect b="41517" l="0" r="13141" t="0"/>
            <a:stretch/>
          </p:blipFill>
          <p:spPr>
            <a:xfrm>
              <a:off x="4194975" y="1862025"/>
              <a:ext cx="6245274" cy="300805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8" name="Google Shape;558;p46"/>
            <p:cNvPicPr preferRelativeResize="0"/>
            <p:nvPr/>
          </p:nvPicPr>
          <p:blipFill rotWithShape="1">
            <a:blip r:embed="rId5">
              <a:alphaModFix/>
            </a:blip>
            <a:srcRect b="0" l="9" r="19" t="0"/>
            <a:stretch/>
          </p:blipFill>
          <p:spPr>
            <a:xfrm>
              <a:off x="4644853" y="2213025"/>
              <a:ext cx="3391526" cy="281027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2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339" name="Google Shape;339;p27"/>
          <p:cNvSpPr txBox="1"/>
          <p:nvPr>
            <p:ph idx="2" type="title"/>
          </p:nvPr>
        </p:nvSpPr>
        <p:spPr>
          <a:xfrm>
            <a:off x="716625" y="1497438"/>
            <a:ext cx="7566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40" name="Google Shape;340;p27"/>
          <p:cNvSpPr txBox="1"/>
          <p:nvPr>
            <p:ph idx="3" type="title"/>
          </p:nvPr>
        </p:nvSpPr>
        <p:spPr>
          <a:xfrm>
            <a:off x="7670800" y="1497434"/>
            <a:ext cx="7566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341" name="Google Shape;341;p27"/>
          <p:cNvSpPr txBox="1"/>
          <p:nvPr>
            <p:ph idx="4" type="title"/>
          </p:nvPr>
        </p:nvSpPr>
        <p:spPr>
          <a:xfrm>
            <a:off x="716623" y="2434625"/>
            <a:ext cx="7566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42" name="Google Shape;342;p27"/>
          <p:cNvSpPr txBox="1"/>
          <p:nvPr>
            <p:ph idx="5" type="title"/>
          </p:nvPr>
        </p:nvSpPr>
        <p:spPr>
          <a:xfrm>
            <a:off x="7670798" y="2434634"/>
            <a:ext cx="7566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343" name="Google Shape;343;p27"/>
          <p:cNvSpPr txBox="1"/>
          <p:nvPr>
            <p:ph idx="6" type="title"/>
          </p:nvPr>
        </p:nvSpPr>
        <p:spPr>
          <a:xfrm>
            <a:off x="716621" y="3371813"/>
            <a:ext cx="7566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344" name="Google Shape;344;p27"/>
          <p:cNvSpPr txBox="1"/>
          <p:nvPr>
            <p:ph idx="7" type="title"/>
          </p:nvPr>
        </p:nvSpPr>
        <p:spPr>
          <a:xfrm>
            <a:off x="7670796" y="3371796"/>
            <a:ext cx="7566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345" name="Google Shape;345;p27"/>
          <p:cNvSpPr txBox="1"/>
          <p:nvPr>
            <p:ph idx="1" type="subTitle"/>
          </p:nvPr>
        </p:nvSpPr>
        <p:spPr>
          <a:xfrm>
            <a:off x="1625625" y="1497438"/>
            <a:ext cx="2703300" cy="4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200"/>
              <a:t>Context</a:t>
            </a:r>
            <a:endParaRPr b="0" sz="2200"/>
          </a:p>
        </p:txBody>
      </p:sp>
      <p:sp>
        <p:nvSpPr>
          <p:cNvPr id="346" name="Google Shape;346;p27"/>
          <p:cNvSpPr txBox="1"/>
          <p:nvPr>
            <p:ph idx="8" type="subTitle"/>
          </p:nvPr>
        </p:nvSpPr>
        <p:spPr>
          <a:xfrm>
            <a:off x="1625634" y="2434625"/>
            <a:ext cx="2703300" cy="4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200"/>
              <a:t>State of Art </a:t>
            </a:r>
            <a:endParaRPr b="0" sz="2200"/>
          </a:p>
        </p:txBody>
      </p:sp>
      <p:sp>
        <p:nvSpPr>
          <p:cNvPr id="347" name="Google Shape;347;p27"/>
          <p:cNvSpPr txBox="1"/>
          <p:nvPr>
            <p:ph idx="9" type="subTitle"/>
          </p:nvPr>
        </p:nvSpPr>
        <p:spPr>
          <a:xfrm>
            <a:off x="1625626" y="3371813"/>
            <a:ext cx="2703300" cy="4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200"/>
              <a:t>Architecture</a:t>
            </a:r>
            <a:endParaRPr b="0" sz="2200"/>
          </a:p>
        </p:txBody>
      </p:sp>
      <p:sp>
        <p:nvSpPr>
          <p:cNvPr id="348" name="Google Shape;348;p27"/>
          <p:cNvSpPr txBox="1"/>
          <p:nvPr>
            <p:ph idx="13" type="subTitle"/>
          </p:nvPr>
        </p:nvSpPr>
        <p:spPr>
          <a:xfrm>
            <a:off x="4473199" y="1497450"/>
            <a:ext cx="3045300" cy="4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200"/>
              <a:t>Work Done</a:t>
            </a:r>
            <a:endParaRPr b="0" sz="2200"/>
          </a:p>
        </p:txBody>
      </p:sp>
      <p:sp>
        <p:nvSpPr>
          <p:cNvPr id="349" name="Google Shape;349;p27"/>
          <p:cNvSpPr txBox="1"/>
          <p:nvPr>
            <p:ph idx="14" type="subTitle"/>
          </p:nvPr>
        </p:nvSpPr>
        <p:spPr>
          <a:xfrm>
            <a:off x="4815117" y="2434632"/>
            <a:ext cx="2703300" cy="4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200"/>
              <a:t>Prototype / Demo</a:t>
            </a:r>
            <a:endParaRPr b="0" sz="2200"/>
          </a:p>
        </p:txBody>
      </p:sp>
      <p:sp>
        <p:nvSpPr>
          <p:cNvPr id="350" name="Google Shape;350;p27"/>
          <p:cNvSpPr txBox="1"/>
          <p:nvPr>
            <p:ph idx="15" type="subTitle"/>
          </p:nvPr>
        </p:nvSpPr>
        <p:spPr>
          <a:xfrm>
            <a:off x="4815099" y="3371802"/>
            <a:ext cx="2703300" cy="4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200"/>
              <a:t>Future Work</a:t>
            </a:r>
            <a:endParaRPr b="0" sz="2200"/>
          </a:p>
        </p:txBody>
      </p:sp>
      <p:pic>
        <p:nvPicPr>
          <p:cNvPr id="351" name="Google Shape;35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90524" y="-3576974"/>
            <a:ext cx="568200" cy="20393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28"/>
          <p:cNvSpPr txBox="1"/>
          <p:nvPr>
            <p:ph type="title"/>
          </p:nvPr>
        </p:nvSpPr>
        <p:spPr>
          <a:xfrm>
            <a:off x="2568900" y="1570475"/>
            <a:ext cx="4006200" cy="73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CONTEXT</a:t>
            </a:r>
            <a:endParaRPr/>
          </a:p>
        </p:txBody>
      </p:sp>
      <p:sp>
        <p:nvSpPr>
          <p:cNvPr id="357" name="Google Shape;357;p28"/>
          <p:cNvSpPr txBox="1"/>
          <p:nvPr>
            <p:ph idx="2" type="title"/>
          </p:nvPr>
        </p:nvSpPr>
        <p:spPr>
          <a:xfrm>
            <a:off x="3954150" y="539502"/>
            <a:ext cx="12357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pic>
        <p:nvPicPr>
          <p:cNvPr id="358" name="Google Shape;358;p28"/>
          <p:cNvPicPr preferRelativeResize="0"/>
          <p:nvPr/>
        </p:nvPicPr>
        <p:blipFill rotWithShape="1">
          <a:blip r:embed="rId3">
            <a:alphaModFix/>
          </a:blip>
          <a:srcRect b="28285" l="0" r="0" t="-93"/>
          <a:stretch/>
        </p:blipFill>
        <p:spPr>
          <a:xfrm>
            <a:off x="5276204" y="2622725"/>
            <a:ext cx="3393157" cy="2520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28"/>
          <p:cNvPicPr preferRelativeResize="0"/>
          <p:nvPr/>
        </p:nvPicPr>
        <p:blipFill rotWithShape="1">
          <a:blip r:embed="rId4">
            <a:alphaModFix/>
          </a:blip>
          <a:srcRect b="28264" l="0" r="0" t="-129"/>
          <a:stretch/>
        </p:blipFill>
        <p:spPr>
          <a:xfrm>
            <a:off x="474638" y="2622770"/>
            <a:ext cx="3457614" cy="2520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87078" y="3252762"/>
            <a:ext cx="1250686" cy="14719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29"/>
          <p:cNvSpPr txBox="1"/>
          <p:nvPr>
            <p:ph type="title"/>
          </p:nvPr>
        </p:nvSpPr>
        <p:spPr>
          <a:xfrm>
            <a:off x="713225" y="445025"/>
            <a:ext cx="4930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CONTEXT</a:t>
            </a:r>
            <a:endParaRPr/>
          </a:p>
        </p:txBody>
      </p:sp>
      <p:sp>
        <p:nvSpPr>
          <p:cNvPr id="366" name="Google Shape;366;p29"/>
          <p:cNvSpPr txBox="1"/>
          <p:nvPr>
            <p:ph idx="1" type="subTitle"/>
          </p:nvPr>
        </p:nvSpPr>
        <p:spPr>
          <a:xfrm>
            <a:off x="713225" y="1414500"/>
            <a:ext cx="4977000" cy="23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Sora"/>
              <a:buChar char="★"/>
            </a:pPr>
            <a:r>
              <a:rPr lang="en" sz="1700">
                <a:latin typeface="Sora"/>
                <a:ea typeface="Sora"/>
                <a:cs typeface="Sora"/>
                <a:sym typeface="Sora"/>
              </a:rPr>
              <a:t>SmartCities</a:t>
            </a:r>
            <a:endParaRPr sz="1700">
              <a:latin typeface="Sora"/>
              <a:ea typeface="Sora"/>
              <a:cs typeface="Sora"/>
              <a:sym typeface="Sora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Sora"/>
              <a:ea typeface="Sora"/>
              <a:cs typeface="Sora"/>
              <a:sym typeface="Sora"/>
            </a:endParaRPr>
          </a:p>
          <a:p>
            <a:pPr indent="-336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Sora"/>
              <a:buChar char="★"/>
            </a:pPr>
            <a:r>
              <a:rPr lang="en" sz="1700">
                <a:latin typeface="Sora"/>
                <a:ea typeface="Sora"/>
                <a:cs typeface="Sora"/>
                <a:sym typeface="Sora"/>
              </a:rPr>
              <a:t>Digital Twin</a:t>
            </a:r>
            <a:endParaRPr sz="1700">
              <a:latin typeface="Sora"/>
              <a:ea typeface="Sora"/>
              <a:cs typeface="Sora"/>
              <a:sym typeface="Sora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Sora"/>
              <a:ea typeface="Sora"/>
              <a:cs typeface="Sora"/>
              <a:sym typeface="Sora"/>
            </a:endParaRPr>
          </a:p>
          <a:p>
            <a:pPr indent="-336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Sora"/>
              <a:buChar char="★"/>
            </a:pPr>
            <a:r>
              <a:rPr lang="en" sz="1700">
                <a:latin typeface="Sora"/>
                <a:ea typeface="Sora"/>
                <a:cs typeface="Sora"/>
                <a:sym typeface="Sora"/>
              </a:rPr>
              <a:t>Aveiro Tech City Living Lab (ATCLL)</a:t>
            </a:r>
            <a:endParaRPr sz="1700">
              <a:latin typeface="Sora"/>
              <a:ea typeface="Sora"/>
              <a:cs typeface="Sora"/>
              <a:sym typeface="Sora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uFill>
                  <a:noFill/>
                </a:uFill>
                <a:latin typeface="Sora"/>
                <a:ea typeface="Sora"/>
                <a:cs typeface="Sora"/>
                <a:sym typeface="Sora"/>
                <a:hlinkClick r:id="rId3"/>
              </a:rPr>
              <a:t>https://aveiro-living-lab.it.pt/citymanager</a:t>
            </a:r>
            <a:endParaRPr sz="1400">
              <a:latin typeface="Sora"/>
              <a:ea typeface="Sora"/>
              <a:cs typeface="Sora"/>
              <a:sym typeface="Sora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Sora"/>
              <a:ea typeface="Sora"/>
              <a:cs typeface="Sora"/>
              <a:sym typeface="Sora"/>
            </a:endParaRPr>
          </a:p>
          <a:p>
            <a:pPr indent="-336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Sora"/>
              <a:buChar char="★"/>
            </a:pPr>
            <a:r>
              <a:rPr lang="en" sz="1700">
                <a:latin typeface="Sora"/>
                <a:ea typeface="Sora"/>
                <a:cs typeface="Sora"/>
                <a:sym typeface="Sora"/>
              </a:rPr>
              <a:t>Live!Urban</a:t>
            </a:r>
            <a:endParaRPr sz="700">
              <a:solidFill>
                <a:srgbClr val="494949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grpSp>
        <p:nvGrpSpPr>
          <p:cNvPr id="367" name="Google Shape;367;p29"/>
          <p:cNvGrpSpPr/>
          <p:nvPr/>
        </p:nvGrpSpPr>
        <p:grpSpPr>
          <a:xfrm>
            <a:off x="709150" y="3958186"/>
            <a:ext cx="3952502" cy="918551"/>
            <a:chOff x="709150" y="3958186"/>
            <a:chExt cx="3952502" cy="918551"/>
          </a:xfrm>
        </p:grpSpPr>
        <p:pic>
          <p:nvPicPr>
            <p:cNvPr id="368" name="Google Shape;368;p29"/>
            <p:cNvPicPr preferRelativeResize="0"/>
            <p:nvPr/>
          </p:nvPicPr>
          <p:blipFill rotWithShape="1">
            <a:blip r:embed="rId4">
              <a:alphaModFix/>
            </a:blip>
            <a:srcRect b="18066" l="0" r="0" t="0"/>
            <a:stretch/>
          </p:blipFill>
          <p:spPr>
            <a:xfrm>
              <a:off x="1009475" y="4179275"/>
              <a:ext cx="304775" cy="69745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69" name="Google Shape;369;p29"/>
            <p:cNvGrpSpPr/>
            <p:nvPr/>
          </p:nvGrpSpPr>
          <p:grpSpPr>
            <a:xfrm>
              <a:off x="709150" y="3958186"/>
              <a:ext cx="3952502" cy="918551"/>
              <a:chOff x="709150" y="3958186"/>
              <a:chExt cx="3952502" cy="918551"/>
            </a:xfrm>
          </p:grpSpPr>
          <p:pic>
            <p:nvPicPr>
              <p:cNvPr id="370" name="Google Shape;370;p29"/>
              <p:cNvPicPr preferRelativeResize="0"/>
              <p:nvPr/>
            </p:nvPicPr>
            <p:blipFill rotWithShape="1">
              <a:blip r:embed="rId5">
                <a:alphaModFix/>
              </a:blip>
              <a:srcRect b="67513" l="0" r="0" t="0"/>
              <a:stretch/>
            </p:blipFill>
            <p:spPr>
              <a:xfrm>
                <a:off x="709150" y="3958186"/>
                <a:ext cx="3952502" cy="91855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71" name="Google Shape;371;p29"/>
              <p:cNvPicPr preferRelativeResize="0"/>
              <p:nvPr/>
            </p:nvPicPr>
            <p:blipFill rotWithShape="1">
              <a:blip r:embed="rId6">
                <a:alphaModFix/>
              </a:blip>
              <a:srcRect b="72803" l="0" r="0" t="0"/>
              <a:stretch/>
            </p:blipFill>
            <p:spPr>
              <a:xfrm>
                <a:off x="2210425" y="4594702"/>
                <a:ext cx="391951" cy="28202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pic>
        <p:nvPicPr>
          <p:cNvPr id="372" name="Google Shape;372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690225" y="783875"/>
            <a:ext cx="3174300" cy="3174300"/>
          </a:xfrm>
          <a:prstGeom prst="round2DiagRect">
            <a:avLst>
              <a:gd fmla="val 16667" name="adj1"/>
              <a:gd fmla="val 0" name="adj2"/>
            </a:avLst>
          </a:prstGeom>
          <a:noFill/>
          <a:ln>
            <a:noFill/>
          </a:ln>
        </p:spPr>
      </p:pic>
      <p:pic>
        <p:nvPicPr>
          <p:cNvPr id="373" name="Google Shape;373;p29"/>
          <p:cNvPicPr preferRelativeResize="0"/>
          <p:nvPr/>
        </p:nvPicPr>
        <p:blipFill rotWithShape="1">
          <a:blip r:embed="rId8">
            <a:alphaModFix/>
          </a:blip>
          <a:srcRect b="0" l="28084" r="28080" t="0"/>
          <a:stretch/>
        </p:blipFill>
        <p:spPr>
          <a:xfrm>
            <a:off x="5690225" y="783875"/>
            <a:ext cx="3174300" cy="3174300"/>
          </a:xfrm>
          <a:prstGeom prst="round2DiagRect">
            <a:avLst>
              <a:gd fmla="val 16667" name="adj1"/>
              <a:gd fmla="val 0" name="adj2"/>
            </a:avLst>
          </a:prstGeom>
          <a:noFill/>
          <a:ln>
            <a:noFill/>
          </a:ln>
        </p:spPr>
      </p:pic>
      <p:pic>
        <p:nvPicPr>
          <p:cNvPr id="374" name="Google Shape;374;p2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690224" y="783875"/>
            <a:ext cx="3174300" cy="3174300"/>
          </a:xfrm>
          <a:prstGeom prst="round2DiagRect">
            <a:avLst>
              <a:gd fmla="val 16667" name="adj1"/>
              <a:gd fmla="val 0" name="adj2"/>
            </a:avLst>
          </a:prstGeom>
          <a:noFill/>
          <a:ln>
            <a:noFill/>
          </a:ln>
        </p:spPr>
      </p:pic>
      <p:pic>
        <p:nvPicPr>
          <p:cNvPr id="375" name="Google Shape;375;p2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927550" y="597325"/>
            <a:ext cx="5936974" cy="204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30"/>
          <p:cNvSpPr txBox="1"/>
          <p:nvPr/>
        </p:nvSpPr>
        <p:spPr>
          <a:xfrm>
            <a:off x="2350500" y="1563550"/>
            <a:ext cx="4443000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500">
                <a:solidFill>
                  <a:srgbClr val="FFFFFF"/>
                </a:solidFill>
                <a:latin typeface="Sora"/>
                <a:ea typeface="Sora"/>
                <a:cs typeface="Sora"/>
                <a:sym typeface="Sora"/>
              </a:rPr>
              <a:t>STATE OF ART</a:t>
            </a:r>
            <a:endParaRPr b="1" sz="4500">
              <a:solidFill>
                <a:srgbClr val="FFFFFF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381" name="Google Shape;381;p30"/>
          <p:cNvSpPr txBox="1"/>
          <p:nvPr/>
        </p:nvSpPr>
        <p:spPr>
          <a:xfrm>
            <a:off x="3954150" y="539502"/>
            <a:ext cx="1235700" cy="841800"/>
          </a:xfrm>
          <a:prstGeom prst="rect">
            <a:avLst/>
          </a:prstGeom>
          <a:solidFill>
            <a:srgbClr val="FFFFFF">
              <a:alpha val="8810"/>
            </a:srgbClr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500">
                <a:solidFill>
                  <a:srgbClr val="FFFFFF"/>
                </a:solidFill>
                <a:latin typeface="Sora"/>
                <a:ea typeface="Sora"/>
                <a:cs typeface="Sora"/>
                <a:sym typeface="Sora"/>
              </a:rPr>
              <a:t>02</a:t>
            </a:r>
            <a:endParaRPr b="1" sz="4500">
              <a:solidFill>
                <a:srgbClr val="FFFFFF"/>
              </a:solidFill>
              <a:latin typeface="Sora"/>
              <a:ea typeface="Sora"/>
              <a:cs typeface="Sora"/>
              <a:sym typeface="Sora"/>
            </a:endParaRPr>
          </a:p>
        </p:txBody>
      </p:sp>
      <p:pic>
        <p:nvPicPr>
          <p:cNvPr id="382" name="Google Shape;382;p30"/>
          <p:cNvPicPr preferRelativeResize="0"/>
          <p:nvPr/>
        </p:nvPicPr>
        <p:blipFill rotWithShape="1">
          <a:blip r:embed="rId3">
            <a:alphaModFix/>
          </a:blip>
          <a:srcRect b="0" l="0" r="0" t="9"/>
          <a:stretch/>
        </p:blipFill>
        <p:spPr>
          <a:xfrm flipH="1">
            <a:off x="0" y="2410650"/>
            <a:ext cx="3629611" cy="27328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31"/>
          <p:cNvSpPr txBox="1"/>
          <p:nvPr/>
        </p:nvSpPr>
        <p:spPr>
          <a:xfrm>
            <a:off x="6142800" y="1391450"/>
            <a:ext cx="1783800" cy="292500"/>
          </a:xfrm>
          <a:prstGeom prst="rect">
            <a:avLst/>
          </a:prstGeom>
          <a:solidFill>
            <a:srgbClr val="7740A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388" name="Google Shape;388;p31"/>
          <p:cNvSpPr txBox="1"/>
          <p:nvPr/>
        </p:nvSpPr>
        <p:spPr>
          <a:xfrm>
            <a:off x="3454450" y="1391450"/>
            <a:ext cx="1783800" cy="292500"/>
          </a:xfrm>
          <a:prstGeom prst="rect">
            <a:avLst/>
          </a:prstGeom>
          <a:solidFill>
            <a:srgbClr val="75428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389" name="Google Shape;389;p31"/>
          <p:cNvSpPr txBox="1"/>
          <p:nvPr/>
        </p:nvSpPr>
        <p:spPr>
          <a:xfrm>
            <a:off x="766100" y="1391450"/>
            <a:ext cx="1783800" cy="292500"/>
          </a:xfrm>
          <a:prstGeom prst="rect">
            <a:avLst/>
          </a:prstGeom>
          <a:solidFill>
            <a:srgbClr val="40244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390" name="Google Shape;390;p3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STATE OF ART</a:t>
            </a:r>
            <a:endParaRPr/>
          </a:p>
        </p:txBody>
      </p:sp>
      <p:sp>
        <p:nvSpPr>
          <p:cNvPr id="391" name="Google Shape;391;p31"/>
          <p:cNvSpPr txBox="1"/>
          <p:nvPr>
            <p:ph idx="4" type="subTitle"/>
          </p:nvPr>
        </p:nvSpPr>
        <p:spPr>
          <a:xfrm>
            <a:off x="766100" y="1329125"/>
            <a:ext cx="2305500" cy="164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Building a Motorway Digital Twin in SUMO</a:t>
            </a:r>
            <a:endParaRPr b="0">
              <a:solidFill>
                <a:srgbClr val="49494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p31"/>
          <p:cNvSpPr txBox="1"/>
          <p:nvPr>
            <p:ph idx="5" type="subTitle"/>
          </p:nvPr>
        </p:nvSpPr>
        <p:spPr>
          <a:xfrm>
            <a:off x="3454450" y="1329125"/>
            <a:ext cx="2305500" cy="193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Smart Mobility Digital Twin for Automated Driving</a:t>
            </a:r>
            <a:endParaRPr/>
          </a:p>
        </p:txBody>
      </p:sp>
      <p:sp>
        <p:nvSpPr>
          <p:cNvPr id="393" name="Google Shape;393;p31"/>
          <p:cNvSpPr txBox="1"/>
          <p:nvPr>
            <p:ph idx="1" type="subTitle"/>
          </p:nvPr>
        </p:nvSpPr>
        <p:spPr>
          <a:xfrm>
            <a:off x="720000" y="2827474"/>
            <a:ext cx="2305500" cy="70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Real-Time Simulation of Continuous Data Stream from Traffic Counters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p31"/>
          <p:cNvSpPr txBox="1"/>
          <p:nvPr>
            <p:ph idx="2" type="subTitle"/>
          </p:nvPr>
        </p:nvSpPr>
        <p:spPr>
          <a:xfrm>
            <a:off x="3370800" y="2827475"/>
            <a:ext cx="2426700" cy="50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 and Proof-of-Concept</a:t>
            </a:r>
            <a:endParaRPr sz="1400">
              <a:solidFill>
                <a:srgbClr val="494949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p31"/>
          <p:cNvSpPr txBox="1"/>
          <p:nvPr>
            <p:ph idx="6" type="subTitle"/>
          </p:nvPr>
        </p:nvSpPr>
        <p:spPr>
          <a:xfrm>
            <a:off x="6142800" y="1329125"/>
            <a:ext cx="2652600" cy="25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Efficient Procedure of Building University Campus Models for Digital Twin Simulation</a:t>
            </a:r>
            <a:endParaRPr b="0">
              <a:solidFill>
                <a:srgbClr val="49494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p31"/>
          <p:cNvSpPr txBox="1"/>
          <p:nvPr/>
        </p:nvSpPr>
        <p:spPr>
          <a:xfrm>
            <a:off x="553800" y="3461300"/>
            <a:ext cx="22776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700">
                <a:solidFill>
                  <a:srgbClr val="A1A1A1"/>
                </a:solidFill>
                <a:uFill>
                  <a:noFill/>
                </a:uFill>
                <a:latin typeface="Assistant"/>
                <a:ea typeface="Assistant"/>
                <a:cs typeface="Assistant"/>
                <a:sym typeface="Assistan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https://ieeexplore.ieee.org/document/9899796</a:t>
            </a:r>
            <a:endParaRPr sz="700">
              <a:solidFill>
                <a:srgbClr val="A1A1A1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397" name="Google Shape;397;p31"/>
          <p:cNvSpPr txBox="1"/>
          <p:nvPr/>
        </p:nvSpPr>
        <p:spPr>
          <a:xfrm>
            <a:off x="3096848" y="3115275"/>
            <a:ext cx="24756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700">
                <a:solidFill>
                  <a:srgbClr val="A1A1A1"/>
                </a:solidFill>
                <a:uFill>
                  <a:noFill/>
                </a:uFill>
                <a:latin typeface="Assistant"/>
                <a:ea typeface="Assistant"/>
                <a:cs typeface="Assistant"/>
                <a:sym typeface="Assistan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https://ieeexplore.ieee.org/document/10200728</a:t>
            </a:r>
            <a:endParaRPr sz="700">
              <a:solidFill>
                <a:srgbClr val="A1A1A1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398" name="Google Shape;398;p31"/>
          <p:cNvSpPr txBox="1"/>
          <p:nvPr/>
        </p:nvSpPr>
        <p:spPr>
          <a:xfrm>
            <a:off x="5848925" y="2931575"/>
            <a:ext cx="25266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700">
                <a:solidFill>
                  <a:srgbClr val="A1A1A1"/>
                </a:solidFill>
                <a:latin typeface="Assistant"/>
                <a:ea typeface="Assistant"/>
                <a:cs typeface="Assistant"/>
                <a:sym typeface="Assistant"/>
              </a:rPr>
              <a:t>https://ieeexplore.ieee.org/document/9913679</a:t>
            </a:r>
            <a:endParaRPr sz="700">
              <a:solidFill>
                <a:srgbClr val="A1A1A1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32"/>
          <p:cNvSpPr txBox="1"/>
          <p:nvPr/>
        </p:nvSpPr>
        <p:spPr>
          <a:xfrm>
            <a:off x="3954150" y="539502"/>
            <a:ext cx="1235700" cy="841800"/>
          </a:xfrm>
          <a:prstGeom prst="rect">
            <a:avLst/>
          </a:prstGeom>
          <a:solidFill>
            <a:srgbClr val="FFFFFF">
              <a:alpha val="8810"/>
            </a:srgbClr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500">
                <a:solidFill>
                  <a:srgbClr val="FFFFFF"/>
                </a:solidFill>
                <a:latin typeface="Sora"/>
                <a:ea typeface="Sora"/>
                <a:cs typeface="Sora"/>
                <a:sym typeface="Sora"/>
              </a:rPr>
              <a:t>03</a:t>
            </a:r>
            <a:endParaRPr b="1" sz="4500">
              <a:solidFill>
                <a:srgbClr val="FFFFFF"/>
              </a:solidFill>
              <a:latin typeface="Sora"/>
              <a:ea typeface="Sora"/>
              <a:cs typeface="Sora"/>
              <a:sym typeface="Sora"/>
            </a:endParaRPr>
          </a:p>
        </p:txBody>
      </p:sp>
      <p:pic>
        <p:nvPicPr>
          <p:cNvPr id="404" name="Google Shape;404;p32"/>
          <p:cNvPicPr preferRelativeResize="0"/>
          <p:nvPr/>
        </p:nvPicPr>
        <p:blipFill rotWithShape="1">
          <a:blip r:embed="rId3">
            <a:alphaModFix/>
          </a:blip>
          <a:srcRect b="28285" l="0" r="0" t="-93"/>
          <a:stretch/>
        </p:blipFill>
        <p:spPr>
          <a:xfrm flipH="1">
            <a:off x="474638" y="2622725"/>
            <a:ext cx="3393157" cy="2520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p32"/>
          <p:cNvPicPr preferRelativeResize="0"/>
          <p:nvPr/>
        </p:nvPicPr>
        <p:blipFill rotWithShape="1">
          <a:blip r:embed="rId4">
            <a:alphaModFix/>
          </a:blip>
          <a:srcRect b="28264" l="0" r="0" t="-129"/>
          <a:stretch/>
        </p:blipFill>
        <p:spPr>
          <a:xfrm flipH="1">
            <a:off x="5211747" y="2622770"/>
            <a:ext cx="3457614" cy="2520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5306235" y="3252762"/>
            <a:ext cx="1250685" cy="1471946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Google Shape;407;p32"/>
          <p:cNvSpPr txBox="1"/>
          <p:nvPr/>
        </p:nvSpPr>
        <p:spPr>
          <a:xfrm>
            <a:off x="2045250" y="1563550"/>
            <a:ext cx="5053500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500">
                <a:solidFill>
                  <a:srgbClr val="FFFFFF"/>
                </a:solidFill>
                <a:latin typeface="Sora"/>
                <a:ea typeface="Sora"/>
                <a:cs typeface="Sora"/>
                <a:sym typeface="Sora"/>
              </a:rPr>
              <a:t>ARCHITECTURE</a:t>
            </a:r>
            <a:endParaRPr b="1" sz="4500">
              <a:solidFill>
                <a:srgbClr val="FFFFFF"/>
              </a:solidFill>
              <a:latin typeface="Sora"/>
              <a:ea typeface="Sora"/>
              <a:cs typeface="Sora"/>
              <a:sym typeface="Sor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500">
              <a:solidFill>
                <a:srgbClr val="FFFFFF"/>
              </a:solidFill>
              <a:latin typeface="Sora"/>
              <a:ea typeface="Sora"/>
              <a:cs typeface="Sora"/>
              <a:sym typeface="Sor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33"/>
          <p:cNvSpPr txBox="1"/>
          <p:nvPr>
            <p:ph idx="4294967295" type="title"/>
          </p:nvPr>
        </p:nvSpPr>
        <p:spPr>
          <a:xfrm>
            <a:off x="720000" y="23037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ARCHITECTURE</a:t>
            </a:r>
            <a:endParaRPr/>
          </a:p>
        </p:txBody>
      </p:sp>
      <p:pic>
        <p:nvPicPr>
          <p:cNvPr id="413" name="Google Shape;41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159" y="900075"/>
            <a:ext cx="8619689" cy="380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Autonomous Driving Technology Pitch Deck by Slidesgo">
  <a:themeElements>
    <a:clrScheme name="Simple Light">
      <a:dk1>
        <a:srgbClr val="FFFFFF"/>
      </a:dk1>
      <a:lt1>
        <a:srgbClr val="131524"/>
      </a:lt1>
      <a:dk2>
        <a:srgbClr val="F47065"/>
      </a:dk2>
      <a:lt2>
        <a:srgbClr val="FBCAC4"/>
      </a:lt2>
      <a:accent1>
        <a:srgbClr val="7191D2"/>
      </a:accent1>
      <a:accent2>
        <a:srgbClr val="594DAA"/>
      </a:accent2>
      <a:accent3>
        <a:srgbClr val="1C2548"/>
      </a:accent3>
      <a:accent4>
        <a:srgbClr val="7740A4"/>
      </a:accent4>
      <a:accent5>
        <a:srgbClr val="754289"/>
      </a:accent5>
      <a:accent6>
        <a:srgbClr val="40244A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